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6" r:id="rId1"/>
  </p:sldMasterIdLst>
  <p:notesMasterIdLst>
    <p:notesMasterId r:id="rId33"/>
  </p:notesMasterIdLst>
  <p:sldIdLst>
    <p:sldId id="293" r:id="rId2"/>
    <p:sldId id="306" r:id="rId3"/>
    <p:sldId id="292" r:id="rId4"/>
    <p:sldId id="290" r:id="rId5"/>
    <p:sldId id="289" r:id="rId6"/>
    <p:sldId id="268" r:id="rId7"/>
    <p:sldId id="272" r:id="rId8"/>
    <p:sldId id="273" r:id="rId9"/>
    <p:sldId id="269" r:id="rId10"/>
    <p:sldId id="274" r:id="rId11"/>
    <p:sldId id="270" r:id="rId12"/>
    <p:sldId id="275" r:id="rId13"/>
    <p:sldId id="267" r:id="rId14"/>
    <p:sldId id="276" r:id="rId15"/>
    <p:sldId id="277" r:id="rId16"/>
    <p:sldId id="294" r:id="rId17"/>
    <p:sldId id="295" r:id="rId18"/>
    <p:sldId id="296" r:id="rId19"/>
    <p:sldId id="281" r:id="rId20"/>
    <p:sldId id="282" r:id="rId21"/>
    <p:sldId id="283" r:id="rId22"/>
    <p:sldId id="302" r:id="rId23"/>
    <p:sldId id="303" r:id="rId24"/>
    <p:sldId id="304" r:id="rId25"/>
    <p:sldId id="307" r:id="rId26"/>
    <p:sldId id="308" r:id="rId27"/>
    <p:sldId id="309" r:id="rId28"/>
    <p:sldId id="310" r:id="rId29"/>
    <p:sldId id="298" r:id="rId30"/>
    <p:sldId id="300" r:id="rId31"/>
    <p:sldId id="287" r:id="rId3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4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C60A56-DAF1-BF30-1E7E-30B6A32E62C7}" v="12" dt="2023-03-07T10:59:38.359"/>
    <p1510:client id="{096EAEE6-FB5A-CE95-8A00-B2E2916052E4}" v="489" dt="2023-03-07T09:39:30.961"/>
    <p1510:client id="{2AAC4573-BDEE-FA12-958E-8120ABF8CE2A}" v="316" dt="2023-03-07T08:37:10.890"/>
    <p1510:client id="{3A67998E-0261-10FF-F657-CA71FF4FF23C}" v="5" dt="2023-03-07T11:05:47.229"/>
    <p1510:client id="{4864BDE8-47F8-A2E3-8452-7E968B7C06E0}" v="47" dt="2023-03-06T08:50:15.824"/>
    <p1510:client id="{4C832B84-A37F-42AE-BF71-D8842AFD68F7}" v="1" dt="2023-03-07T09:04:18.205"/>
    <p1510:client id="{52940528-C41B-0632-358A-3D93C5B37B62}" v="3159" dt="2023-03-06T09:59:26.857"/>
    <p1510:client id="{64B2A276-2216-8D95-6391-1AE04619842F}" v="3" dt="2023-03-06T10:44:11.629"/>
    <p1510:client id="{96F10B9F-3AF3-E6B5-B408-2249243BBE84}" v="572" dt="2023-03-07T11:19:19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lia Wawszczak" userId="S::lilia.wawszczak@sp3.swidnik.pl::0f0bb021-645a-4598-b3fd-9c0256b8b6f0" providerId="AD" clId="Web-{096EAEE6-FB5A-CE95-8A00-B2E2916052E4}"/>
    <pc:docChg chg="modSld">
      <pc:chgData name="Lilia Wawszczak" userId="S::lilia.wawszczak@sp3.swidnik.pl::0f0bb021-645a-4598-b3fd-9c0256b8b6f0" providerId="AD" clId="Web-{096EAEE6-FB5A-CE95-8A00-B2E2916052E4}" dt="2023-03-07T09:39:30.961" v="453" actId="20577"/>
      <pc:docMkLst>
        <pc:docMk/>
      </pc:docMkLst>
      <pc:sldChg chg="modSp">
        <pc:chgData name="Lilia Wawszczak" userId="S::lilia.wawszczak@sp3.swidnik.pl::0f0bb021-645a-4598-b3fd-9c0256b8b6f0" providerId="AD" clId="Web-{096EAEE6-FB5A-CE95-8A00-B2E2916052E4}" dt="2023-03-07T09:28:37.328" v="2" actId="20577"/>
        <pc:sldMkLst>
          <pc:docMk/>
          <pc:sldMk cId="2794276626" sldId="256"/>
        </pc:sldMkLst>
        <pc:spChg chg="mod">
          <ac:chgData name="Lilia Wawszczak" userId="S::lilia.wawszczak@sp3.swidnik.pl::0f0bb021-645a-4598-b3fd-9c0256b8b6f0" providerId="AD" clId="Web-{096EAEE6-FB5A-CE95-8A00-B2E2916052E4}" dt="2023-03-07T09:28:37.328" v="2" actId="20577"/>
          <ac:spMkLst>
            <pc:docMk/>
            <pc:sldMk cId="2794276626" sldId="256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096EAEE6-FB5A-CE95-8A00-B2E2916052E4}" dt="2023-03-07T09:38:06.648" v="374" actId="20577"/>
        <pc:sldMkLst>
          <pc:docMk/>
          <pc:sldMk cId="2995081963" sldId="258"/>
        </pc:sldMkLst>
        <pc:spChg chg="mod">
          <ac:chgData name="Lilia Wawszczak" userId="S::lilia.wawszczak@sp3.swidnik.pl::0f0bb021-645a-4598-b3fd-9c0256b8b6f0" providerId="AD" clId="Web-{096EAEE6-FB5A-CE95-8A00-B2E2916052E4}" dt="2023-03-07T09:38:06.648" v="374" actId="20577"/>
          <ac:spMkLst>
            <pc:docMk/>
            <pc:sldMk cId="2995081963" sldId="258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096EAEE6-FB5A-CE95-8A00-B2E2916052E4}" dt="2023-03-07T09:39:30.961" v="453" actId="20577"/>
        <pc:sldMkLst>
          <pc:docMk/>
          <pc:sldMk cId="0" sldId="317"/>
        </pc:sldMkLst>
        <pc:spChg chg="mod">
          <ac:chgData name="Lilia Wawszczak" userId="S::lilia.wawszczak@sp3.swidnik.pl::0f0bb021-645a-4598-b3fd-9c0256b8b6f0" providerId="AD" clId="Web-{096EAEE6-FB5A-CE95-8A00-B2E2916052E4}" dt="2023-03-07T09:39:30.961" v="453" actId="20577"/>
          <ac:spMkLst>
            <pc:docMk/>
            <pc:sldMk cId="0" sldId="317"/>
            <ac:spMk id="6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096EAEE6-FB5A-CE95-8A00-B2E2916052E4}" dt="2023-03-07T09:37:39.100" v="345" actId="20577"/>
        <pc:sldMkLst>
          <pc:docMk/>
          <pc:sldMk cId="0" sldId="328"/>
        </pc:sldMkLst>
        <pc:spChg chg="mod">
          <ac:chgData name="Lilia Wawszczak" userId="S::lilia.wawszczak@sp3.swidnik.pl::0f0bb021-645a-4598-b3fd-9c0256b8b6f0" providerId="AD" clId="Web-{096EAEE6-FB5A-CE95-8A00-B2E2916052E4}" dt="2023-03-07T09:37:39.100" v="345" actId="20577"/>
          <ac:spMkLst>
            <pc:docMk/>
            <pc:sldMk cId="0" sldId="328"/>
            <ac:spMk id="3" creationId="{00000000-0000-0000-0000-000000000000}"/>
          </ac:spMkLst>
        </pc:spChg>
      </pc:sldChg>
    </pc:docChg>
  </pc:docChgLst>
  <pc:docChgLst>
    <pc:chgData name="Lilia Wawszczak" userId="S::lilia.wawszczak@sp3.swidnik.pl::0f0bb021-645a-4598-b3fd-9c0256b8b6f0" providerId="AD" clId="Web-{96F10B9F-3AF3-E6B5-B408-2249243BBE84}"/>
    <pc:docChg chg="modSld">
      <pc:chgData name="Lilia Wawszczak" userId="S::lilia.wawszczak@sp3.swidnik.pl::0f0bb021-645a-4598-b3fd-9c0256b8b6f0" providerId="AD" clId="Web-{96F10B9F-3AF3-E6B5-B408-2249243BBE84}" dt="2023-03-07T11:19:19.610" v="336" actId="20577"/>
      <pc:docMkLst>
        <pc:docMk/>
      </pc:docMkLst>
      <pc:sldChg chg="modSp">
        <pc:chgData name="Lilia Wawszczak" userId="S::lilia.wawszczak@sp3.swidnik.pl::0f0bb021-645a-4598-b3fd-9c0256b8b6f0" providerId="AD" clId="Web-{96F10B9F-3AF3-E6B5-B408-2249243BBE84}" dt="2023-03-07T11:18:56.906" v="330" actId="20577"/>
        <pc:sldMkLst>
          <pc:docMk/>
          <pc:sldMk cId="0" sldId="270"/>
        </pc:sldMkLst>
        <pc:spChg chg="mod">
          <ac:chgData name="Lilia Wawszczak" userId="S::lilia.wawszczak@sp3.swidnik.pl::0f0bb021-645a-4598-b3fd-9c0256b8b6f0" providerId="AD" clId="Web-{96F10B9F-3AF3-E6B5-B408-2249243BBE84}" dt="2023-03-07T11:18:56.906" v="330" actId="20577"/>
          <ac:spMkLst>
            <pc:docMk/>
            <pc:sldMk cId="0" sldId="270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4:59.383" v="210" actId="20577"/>
        <pc:sldMkLst>
          <pc:docMk/>
          <pc:sldMk cId="0" sldId="271"/>
        </pc:sldMkLst>
        <pc:spChg chg="mod">
          <ac:chgData name="Lilia Wawszczak" userId="S::lilia.wawszczak@sp3.swidnik.pl::0f0bb021-645a-4598-b3fd-9c0256b8b6f0" providerId="AD" clId="Web-{96F10B9F-3AF3-E6B5-B408-2249243BBE84}" dt="2023-03-07T11:14:59.383" v="210" actId="20577"/>
          <ac:spMkLst>
            <pc:docMk/>
            <pc:sldMk cId="0" sldId="271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8:06.280" v="314" actId="20577"/>
        <pc:sldMkLst>
          <pc:docMk/>
          <pc:sldMk cId="0" sldId="273"/>
        </pc:sldMkLst>
        <pc:spChg chg="mod">
          <ac:chgData name="Lilia Wawszczak" userId="S::lilia.wawszczak@sp3.swidnik.pl::0f0bb021-645a-4598-b3fd-9c0256b8b6f0" providerId="AD" clId="Web-{96F10B9F-3AF3-E6B5-B408-2249243BBE84}" dt="2023-03-07T11:18:06.280" v="314" actId="20577"/>
          <ac:spMkLst>
            <pc:docMk/>
            <pc:sldMk cId="0" sldId="273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3:54.256" v="195" actId="20577"/>
        <pc:sldMkLst>
          <pc:docMk/>
          <pc:sldMk cId="0" sldId="276"/>
        </pc:sldMkLst>
        <pc:spChg chg="mod">
          <ac:chgData name="Lilia Wawszczak" userId="S::lilia.wawszczak@sp3.swidnik.pl::0f0bb021-645a-4598-b3fd-9c0256b8b6f0" providerId="AD" clId="Web-{96F10B9F-3AF3-E6B5-B408-2249243BBE84}" dt="2023-03-07T11:13:54.256" v="195" actId="20577"/>
          <ac:spMkLst>
            <pc:docMk/>
            <pc:sldMk cId="0" sldId="276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9:19.610" v="336" actId="20577"/>
        <pc:sldMkLst>
          <pc:docMk/>
          <pc:sldMk cId="2794276626" sldId="301"/>
        </pc:sldMkLst>
        <pc:spChg chg="mod">
          <ac:chgData name="Lilia Wawszczak" userId="S::lilia.wawszczak@sp3.swidnik.pl::0f0bb021-645a-4598-b3fd-9c0256b8b6f0" providerId="AD" clId="Web-{96F10B9F-3AF3-E6B5-B408-2249243BBE84}" dt="2023-03-07T11:19:19.610" v="336" actId="20577"/>
          <ac:spMkLst>
            <pc:docMk/>
            <pc:sldMk cId="2794276626" sldId="301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9:07.376" v="332" actId="20577"/>
        <pc:sldMkLst>
          <pc:docMk/>
          <pc:sldMk cId="0" sldId="306"/>
        </pc:sldMkLst>
        <pc:spChg chg="mod">
          <ac:chgData name="Lilia Wawszczak" userId="S::lilia.wawszczak@sp3.swidnik.pl::0f0bb021-645a-4598-b3fd-9c0256b8b6f0" providerId="AD" clId="Web-{96F10B9F-3AF3-E6B5-B408-2249243BBE84}" dt="2023-03-07T11:19:07.376" v="332" actId="20577"/>
          <ac:spMkLst>
            <pc:docMk/>
            <pc:sldMk cId="0" sldId="306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6:43.355" v="241" actId="20577"/>
        <pc:sldMkLst>
          <pc:docMk/>
          <pc:sldMk cId="0" sldId="314"/>
        </pc:sldMkLst>
        <pc:spChg chg="mod">
          <ac:chgData name="Lilia Wawszczak" userId="S::lilia.wawszczak@sp3.swidnik.pl::0f0bb021-645a-4598-b3fd-9c0256b8b6f0" providerId="AD" clId="Web-{96F10B9F-3AF3-E6B5-B408-2249243BBE84}" dt="2023-03-07T11:16:43.355" v="241" actId="20577"/>
          <ac:spMkLst>
            <pc:docMk/>
            <pc:sldMk cId="0" sldId="314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1:06.906" v="154" actId="20577"/>
        <pc:sldMkLst>
          <pc:docMk/>
          <pc:sldMk cId="0" sldId="317"/>
        </pc:sldMkLst>
        <pc:spChg chg="mod">
          <ac:chgData name="Lilia Wawszczak" userId="S::lilia.wawszczak@sp3.swidnik.pl::0f0bb021-645a-4598-b3fd-9c0256b8b6f0" providerId="AD" clId="Web-{96F10B9F-3AF3-E6B5-B408-2249243BBE84}" dt="2023-03-07T11:11:06.906" v="154" actId="20577"/>
          <ac:spMkLst>
            <pc:docMk/>
            <pc:sldMk cId="0" sldId="317"/>
            <ac:spMk id="6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0:29.733" v="136" actId="20577"/>
        <pc:sldMkLst>
          <pc:docMk/>
          <pc:sldMk cId="0" sldId="319"/>
        </pc:sldMkLst>
        <pc:spChg chg="mod">
          <ac:chgData name="Lilia Wawszczak" userId="S::lilia.wawszczak@sp3.swidnik.pl::0f0bb021-645a-4598-b3fd-9c0256b8b6f0" providerId="AD" clId="Web-{96F10B9F-3AF3-E6B5-B408-2249243BBE84}" dt="2023-03-07T11:10:29.733" v="136" actId="20577"/>
          <ac:spMkLst>
            <pc:docMk/>
            <pc:sldMk cId="0" sldId="319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2:34.753" v="186" actId="20577"/>
        <pc:sldMkLst>
          <pc:docMk/>
          <pc:sldMk cId="0" sldId="320"/>
        </pc:sldMkLst>
        <pc:spChg chg="mod">
          <ac:chgData name="Lilia Wawszczak" userId="S::lilia.wawszczak@sp3.swidnik.pl::0f0bb021-645a-4598-b3fd-9c0256b8b6f0" providerId="AD" clId="Web-{96F10B9F-3AF3-E6B5-B408-2249243BBE84}" dt="2023-03-07T11:12:34.753" v="186" actId="20577"/>
          <ac:spMkLst>
            <pc:docMk/>
            <pc:sldMk cId="0" sldId="320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3:26.786" v="193" actId="20577"/>
        <pc:sldMkLst>
          <pc:docMk/>
          <pc:sldMk cId="0" sldId="321"/>
        </pc:sldMkLst>
        <pc:spChg chg="mod">
          <ac:chgData name="Lilia Wawszczak" userId="S::lilia.wawszczak@sp3.swidnik.pl::0f0bb021-645a-4598-b3fd-9c0256b8b6f0" providerId="AD" clId="Web-{96F10B9F-3AF3-E6B5-B408-2249243BBE84}" dt="2023-03-07T11:13:26.786" v="193" actId="20577"/>
          <ac:spMkLst>
            <pc:docMk/>
            <pc:sldMk cId="0" sldId="321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96F10B9F-3AF3-E6B5-B408-2249243BBE84}" dt="2023-03-07T11:14:18.085" v="199" actId="20577"/>
        <pc:sldMkLst>
          <pc:docMk/>
          <pc:sldMk cId="0" sldId="324"/>
        </pc:sldMkLst>
        <pc:spChg chg="mod">
          <ac:chgData name="Lilia Wawszczak" userId="S::lilia.wawszczak@sp3.swidnik.pl::0f0bb021-645a-4598-b3fd-9c0256b8b6f0" providerId="AD" clId="Web-{96F10B9F-3AF3-E6B5-B408-2249243BBE84}" dt="2023-03-07T11:14:18.085" v="199" actId="20577"/>
          <ac:spMkLst>
            <pc:docMk/>
            <pc:sldMk cId="0" sldId="324"/>
            <ac:spMk id="3" creationId="{00000000-0000-0000-0000-000000000000}"/>
          </ac:spMkLst>
        </pc:spChg>
      </pc:sldChg>
    </pc:docChg>
  </pc:docChgLst>
  <pc:docChgLst>
    <pc:chgData clId="Web-{096EAEE6-FB5A-CE95-8A00-B2E2916052E4}"/>
    <pc:docChg chg="modSld">
      <pc:chgData name="" userId="" providerId="" clId="Web-{096EAEE6-FB5A-CE95-8A00-B2E2916052E4}" dt="2023-03-07T09:28:28.671" v="1" actId="20577"/>
      <pc:docMkLst>
        <pc:docMk/>
      </pc:docMkLst>
      <pc:sldChg chg="modSp">
        <pc:chgData name="" userId="" providerId="" clId="Web-{096EAEE6-FB5A-CE95-8A00-B2E2916052E4}" dt="2023-03-07T09:28:28.671" v="1" actId="20577"/>
        <pc:sldMkLst>
          <pc:docMk/>
          <pc:sldMk cId="2794276626" sldId="256"/>
        </pc:sldMkLst>
        <pc:spChg chg="mod">
          <ac:chgData name="" userId="" providerId="" clId="Web-{096EAEE6-FB5A-CE95-8A00-B2E2916052E4}" dt="2023-03-07T09:28:28.671" v="1" actId="20577"/>
          <ac:spMkLst>
            <pc:docMk/>
            <pc:sldMk cId="2794276626" sldId="256"/>
            <ac:spMk id="2" creationId="{00000000-0000-0000-0000-000000000000}"/>
          </ac:spMkLst>
        </pc:spChg>
      </pc:sldChg>
    </pc:docChg>
  </pc:docChgLst>
  <pc:docChgLst>
    <pc:chgData name="Lilia Wawszczak" userId="S::lilia.wawszczak@sp3.swidnik.pl::0f0bb021-645a-4598-b3fd-9c0256b8b6f0" providerId="AD" clId="Web-{4864BDE8-47F8-A2E3-8452-7E968B7C06E0}"/>
    <pc:docChg chg="delSld modSld">
      <pc:chgData name="Lilia Wawszczak" userId="S::lilia.wawszczak@sp3.swidnik.pl::0f0bb021-645a-4598-b3fd-9c0256b8b6f0" providerId="AD" clId="Web-{4864BDE8-47F8-A2E3-8452-7E968B7C06E0}" dt="2023-03-06T08:50:15.824" v="27" actId="20577"/>
      <pc:docMkLst>
        <pc:docMk/>
      </pc:docMkLst>
      <pc:sldChg chg="modSp">
        <pc:chgData name="Lilia Wawszczak" userId="S::lilia.wawszczak@sp3.swidnik.pl::0f0bb021-645a-4598-b3fd-9c0256b8b6f0" providerId="AD" clId="Web-{4864BDE8-47F8-A2E3-8452-7E968B7C06E0}" dt="2023-03-06T08:50:15.824" v="27" actId="20577"/>
        <pc:sldMkLst>
          <pc:docMk/>
          <pc:sldMk cId="0" sldId="271"/>
        </pc:sldMkLst>
        <pc:spChg chg="mod">
          <ac:chgData name="Lilia Wawszczak" userId="S::lilia.wawszczak@sp3.swidnik.pl::0f0bb021-645a-4598-b3fd-9c0256b8b6f0" providerId="AD" clId="Web-{4864BDE8-47F8-A2E3-8452-7E968B7C06E0}" dt="2023-03-06T08:50:15.824" v="27" actId="20577"/>
          <ac:spMkLst>
            <pc:docMk/>
            <pc:sldMk cId="0" sldId="271"/>
            <ac:spMk id="2" creationId="{00000000-0000-0000-0000-000000000000}"/>
          </ac:spMkLst>
        </pc:spChg>
      </pc:sldChg>
      <pc:sldChg chg="del">
        <pc:chgData name="Lilia Wawszczak" userId="S::lilia.wawszczak@sp3.swidnik.pl::0f0bb021-645a-4598-b3fd-9c0256b8b6f0" providerId="AD" clId="Web-{4864BDE8-47F8-A2E3-8452-7E968B7C06E0}" dt="2023-03-06T08:49:28.120" v="0"/>
        <pc:sldMkLst>
          <pc:docMk/>
          <pc:sldMk cId="0" sldId="289"/>
        </pc:sldMkLst>
      </pc:sldChg>
    </pc:docChg>
  </pc:docChgLst>
  <pc:docChgLst>
    <pc:chgData name="Patryk Kalita" userId="S::patryk.kalita@sp3.swidnik.pl::a994e289-1352-4b1e-8ef2-d0512c62dbfb" providerId="AD" clId="Web-{4C832B84-A37F-42AE-BF71-D8842AFD68F7}"/>
    <pc:docChg chg="modSld addMainMaster delMainMaster">
      <pc:chgData name="Patryk Kalita" userId="S::patryk.kalita@sp3.swidnik.pl::a994e289-1352-4b1e-8ef2-d0512c62dbfb" providerId="AD" clId="Web-{4C832B84-A37F-42AE-BF71-D8842AFD68F7}" dt="2023-03-07T09:04:18.205" v="0"/>
      <pc:docMkLst>
        <pc:docMk/>
      </pc:docMkLst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2794276626" sldId="256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2794276626" sldId="256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2794276626" sldId="256"/>
            <ac:spMk id="3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2995081963" sldId="258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4005028406" sldId="259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4005028406" sldId="259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4005028406" sldId="259"/>
            <ac:spMk id="3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4259843987" sldId="261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4259843987" sldId="261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4259843987" sldId="261"/>
            <ac:spMk id="3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65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70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71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73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76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78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79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80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97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297"/>
            <ac:spMk id="4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298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298"/>
            <ac:spMk id="2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2794276626" sldId="301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2794276626" sldId="301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2794276626" sldId="301"/>
            <ac:spMk id="3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02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03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03"/>
            <ac:spMk id="2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06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06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06"/>
            <ac:spMk id="3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10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14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14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14"/>
            <ac:spMk id="3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16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17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17"/>
            <ac:spMk id="2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18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19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19"/>
            <ac:spMk id="2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0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20"/>
            <ac:spMk id="2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1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21"/>
            <ac:spMk id="2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2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22"/>
            <ac:spMk id="2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3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4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5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8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28"/>
            <ac:spMk id="2" creationId="{00000000-0000-0000-0000-000000000000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28"/>
            <ac:spMk id="3" creationId="{00000000-0000-0000-0000-000000000000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29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0" sldId="329"/>
            <ac:spMk id="3" creationId="{00000000-0000-0000-0000-000000000000}"/>
          </ac:spMkLst>
        </pc:spChg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0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1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2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4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5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6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7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8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39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40"/>
        </pc:sldMkLst>
      </pc:sldChg>
      <pc:sldChg chg="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0" sldId="341"/>
        </pc:sldMkLst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3354061959" sldId="344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3354061959" sldId="344"/>
            <ac:spMk id="2" creationId="{44996DD1-D40B-EAE8-3E4B-35AFB296ADCB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3354061959" sldId="344"/>
            <ac:spMk id="3" creationId="{8BF75202-BA26-A3EC-E2E0-AD0353D78A21}"/>
          </ac:spMkLst>
        </pc:spChg>
      </pc:sldChg>
      <pc:sldChg chg="modSp mod modClrScheme chgLayout">
        <pc:chgData name="Patryk Kalita" userId="S::patryk.kalita@sp3.swidnik.pl::a994e289-1352-4b1e-8ef2-d0512c62dbfb" providerId="AD" clId="Web-{4C832B84-A37F-42AE-BF71-D8842AFD68F7}" dt="2023-03-07T09:04:18.205" v="0"/>
        <pc:sldMkLst>
          <pc:docMk/>
          <pc:sldMk cId="145612570" sldId="345"/>
        </pc:sldMkLst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145612570" sldId="345"/>
            <ac:spMk id="2" creationId="{31819CE8-439F-99B9-B90E-8BE014C47128}"/>
          </ac:spMkLst>
        </pc:spChg>
        <pc:spChg chg="mod ord">
          <ac:chgData name="Patryk Kalita" userId="S::patryk.kalita@sp3.swidnik.pl::a994e289-1352-4b1e-8ef2-d0512c62dbfb" providerId="AD" clId="Web-{4C832B84-A37F-42AE-BF71-D8842AFD68F7}" dt="2023-03-07T09:04:18.205" v="0"/>
          <ac:spMkLst>
            <pc:docMk/>
            <pc:sldMk cId="145612570" sldId="345"/>
            <ac:spMk id="3" creationId="{575268F6-B912-388F-CC94-ABE659C93B26}"/>
          </ac:spMkLst>
        </pc:spChg>
      </pc:sldChg>
      <pc:sldMasterChg chg="del delSldLayout">
        <pc:chgData name="Patryk Kalita" userId="S::patryk.kalita@sp3.swidnik.pl::a994e289-1352-4b1e-8ef2-d0512c62dbfb" providerId="AD" clId="Web-{4C832B84-A37F-42AE-BF71-D8842AFD68F7}" dt="2023-03-07T09:04:18.205" v="0"/>
        <pc:sldMasterMkLst>
          <pc:docMk/>
          <pc:sldMasterMk cId="992806363" sldId="2147483828"/>
        </pc:sldMasterMkLst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1696860966" sldId="2147483829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3051261041" sldId="2147483830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3582808065" sldId="2147483831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2108518299" sldId="2147483832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1344028433" sldId="2147483833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3117940923" sldId="2147483834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1084318529" sldId="2147483835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3775035705" sldId="2147483836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3317394393" sldId="2147483837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410906236" sldId="2147483838"/>
          </pc:sldLayoutMkLst>
        </pc:sldLayoutChg>
        <pc:sldLayoutChg chg="del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992806363" sldId="2147483828"/>
            <pc:sldLayoutMk cId="1647857178" sldId="2147483839"/>
          </pc:sldLayoutMkLst>
        </pc:sldLayoutChg>
      </pc:sldMasterChg>
      <pc:sldMasterChg chg="add addSldLayout modSldLayout">
        <pc:chgData name="Patryk Kalita" userId="S::patryk.kalita@sp3.swidnik.pl::a994e289-1352-4b1e-8ef2-d0512c62dbfb" providerId="AD" clId="Web-{4C832B84-A37F-42AE-BF71-D8842AFD68F7}" dt="2023-03-07T09:04:18.205" v="0"/>
        <pc:sldMasterMkLst>
          <pc:docMk/>
          <pc:sldMasterMk cId="1453094380" sldId="2147483840"/>
        </pc:sldMasterMkLst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544491161" sldId="2147483841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3389998630" sldId="2147483842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77068950" sldId="2147483843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1830878014" sldId="2147483844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441085486" sldId="2147483845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2367417688" sldId="2147483846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1290780313" sldId="2147483847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4055858268" sldId="2147483848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1341613921" sldId="2147483849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3622191452" sldId="2147483850"/>
          </pc:sldLayoutMkLst>
        </pc:sldLayoutChg>
        <pc:sldLayoutChg chg="add mod replId">
          <pc:chgData name="Patryk Kalita" userId="S::patryk.kalita@sp3.swidnik.pl::a994e289-1352-4b1e-8ef2-d0512c62dbfb" providerId="AD" clId="Web-{4C832B84-A37F-42AE-BF71-D8842AFD68F7}" dt="2023-03-07T09:04:18.205" v="0"/>
          <pc:sldLayoutMkLst>
            <pc:docMk/>
            <pc:sldMasterMk cId="1453094380" sldId="2147483840"/>
            <pc:sldLayoutMk cId="203304549" sldId="2147483851"/>
          </pc:sldLayoutMkLst>
        </pc:sldLayoutChg>
      </pc:sldMasterChg>
    </pc:docChg>
  </pc:docChgLst>
  <pc:docChgLst>
    <pc:chgData name="Lilia Wawszczak" userId="S::lilia.wawszczak@sp3.swidnik.pl::0f0bb021-645a-4598-b3fd-9c0256b8b6f0" providerId="AD" clId="Web-{2AAC4573-BDEE-FA12-958E-8120ABF8CE2A}"/>
    <pc:docChg chg="addSld delSld modSld">
      <pc:chgData name="Lilia Wawszczak" userId="S::lilia.wawszczak@sp3.swidnik.pl::0f0bb021-645a-4598-b3fd-9c0256b8b6f0" providerId="AD" clId="Web-{2AAC4573-BDEE-FA12-958E-8120ABF8CE2A}" dt="2023-03-07T08:37:10.890" v="315" actId="20577"/>
      <pc:docMkLst>
        <pc:docMk/>
      </pc:docMkLst>
      <pc:sldChg chg="modSp">
        <pc:chgData name="Lilia Wawszczak" userId="S::lilia.wawszczak@sp3.swidnik.pl::0f0bb021-645a-4598-b3fd-9c0256b8b6f0" providerId="AD" clId="Web-{2AAC4573-BDEE-FA12-958E-8120ABF8CE2A}" dt="2023-03-07T08:24:50.093" v="9" actId="20577"/>
        <pc:sldMkLst>
          <pc:docMk/>
          <pc:sldMk cId="0" sldId="314"/>
        </pc:sldMkLst>
        <pc:spChg chg="mod">
          <ac:chgData name="Lilia Wawszczak" userId="S::lilia.wawszczak@sp3.swidnik.pl::0f0bb021-645a-4598-b3fd-9c0256b8b6f0" providerId="AD" clId="Web-{2AAC4573-BDEE-FA12-958E-8120ABF8CE2A}" dt="2023-03-07T08:24:50.093" v="9" actId="20577"/>
          <ac:spMkLst>
            <pc:docMk/>
            <pc:sldMk cId="0" sldId="314"/>
            <ac:spMk id="3" creationId="{00000000-0000-0000-0000-000000000000}"/>
          </ac:spMkLst>
        </pc:spChg>
      </pc:sldChg>
      <pc:sldChg chg="modSp new">
        <pc:chgData name="Lilia Wawszczak" userId="S::lilia.wawszczak@sp3.swidnik.pl::0f0bb021-645a-4598-b3fd-9c0256b8b6f0" providerId="AD" clId="Web-{2AAC4573-BDEE-FA12-958E-8120ABF8CE2A}" dt="2023-03-07T08:37:10.890" v="315" actId="20577"/>
        <pc:sldMkLst>
          <pc:docMk/>
          <pc:sldMk cId="145612570" sldId="345"/>
        </pc:sldMkLst>
        <pc:spChg chg="mod">
          <ac:chgData name="Lilia Wawszczak" userId="S::lilia.wawszczak@sp3.swidnik.pl::0f0bb021-645a-4598-b3fd-9c0256b8b6f0" providerId="AD" clId="Web-{2AAC4573-BDEE-FA12-958E-8120ABF8CE2A}" dt="2023-03-07T08:26:13.017" v="24" actId="20577"/>
          <ac:spMkLst>
            <pc:docMk/>
            <pc:sldMk cId="145612570" sldId="345"/>
            <ac:spMk id="2" creationId="{31819CE8-439F-99B9-B90E-8BE014C47128}"/>
          </ac:spMkLst>
        </pc:spChg>
        <pc:spChg chg="mod">
          <ac:chgData name="Lilia Wawszczak" userId="S::lilia.wawszczak@sp3.swidnik.pl::0f0bb021-645a-4598-b3fd-9c0256b8b6f0" providerId="AD" clId="Web-{2AAC4573-BDEE-FA12-958E-8120ABF8CE2A}" dt="2023-03-07T08:37:10.890" v="315" actId="20577"/>
          <ac:spMkLst>
            <pc:docMk/>
            <pc:sldMk cId="145612570" sldId="345"/>
            <ac:spMk id="3" creationId="{575268F6-B912-388F-CC94-ABE659C93B26}"/>
          </ac:spMkLst>
        </pc:spChg>
      </pc:sldChg>
      <pc:sldChg chg="new del">
        <pc:chgData name="Lilia Wawszczak" userId="S::lilia.wawszczak@sp3.swidnik.pl::0f0bb021-645a-4598-b3fd-9c0256b8b6f0" providerId="AD" clId="Web-{2AAC4573-BDEE-FA12-958E-8120ABF8CE2A}" dt="2023-03-07T08:25:32.391" v="11"/>
        <pc:sldMkLst>
          <pc:docMk/>
          <pc:sldMk cId="506252565" sldId="345"/>
        </pc:sldMkLst>
      </pc:sldChg>
      <pc:sldChg chg="new del">
        <pc:chgData name="Lilia Wawszczak" userId="S::lilia.wawszczak@sp3.swidnik.pl::0f0bb021-645a-4598-b3fd-9c0256b8b6f0" providerId="AD" clId="Web-{2AAC4573-BDEE-FA12-958E-8120ABF8CE2A}" dt="2023-03-07T08:25:41.391" v="13"/>
        <pc:sldMkLst>
          <pc:docMk/>
          <pc:sldMk cId="3962642075" sldId="345"/>
        </pc:sldMkLst>
      </pc:sldChg>
    </pc:docChg>
  </pc:docChgLst>
  <pc:docChgLst>
    <pc:chgData name="Lilia Wawszczak" userId="S::lilia.wawszczak@sp3.swidnik.pl::0f0bb021-645a-4598-b3fd-9c0256b8b6f0" providerId="AD" clId="Web-{07C60A56-DAF1-BF30-1E7E-30B6A32E62C7}"/>
    <pc:docChg chg="modSld">
      <pc:chgData name="Lilia Wawszczak" userId="S::lilia.wawszczak@sp3.swidnik.pl::0f0bb021-645a-4598-b3fd-9c0256b8b6f0" providerId="AD" clId="Web-{07C60A56-DAF1-BF30-1E7E-30B6A32E62C7}" dt="2023-03-07T10:59:38.375" v="13" actId="20577"/>
      <pc:docMkLst>
        <pc:docMk/>
      </pc:docMkLst>
      <pc:sldChg chg="modSp">
        <pc:chgData name="Lilia Wawszczak" userId="S::lilia.wawszczak@sp3.swidnik.pl::0f0bb021-645a-4598-b3fd-9c0256b8b6f0" providerId="AD" clId="Web-{07C60A56-DAF1-BF30-1E7E-30B6A32E62C7}" dt="2023-03-07T10:59:38.375" v="13" actId="20577"/>
        <pc:sldMkLst>
          <pc:docMk/>
          <pc:sldMk cId="4005028406" sldId="259"/>
        </pc:sldMkLst>
        <pc:spChg chg="mod">
          <ac:chgData name="Lilia Wawszczak" userId="S::lilia.wawszczak@sp3.swidnik.pl::0f0bb021-645a-4598-b3fd-9c0256b8b6f0" providerId="AD" clId="Web-{07C60A56-DAF1-BF30-1E7E-30B6A32E62C7}" dt="2023-03-07T10:59:12.156" v="6" actId="20577"/>
          <ac:spMkLst>
            <pc:docMk/>
            <pc:sldMk cId="4005028406" sldId="259"/>
            <ac:spMk id="2" creationId="{00000000-0000-0000-0000-000000000000}"/>
          </ac:spMkLst>
        </pc:spChg>
        <pc:spChg chg="mod">
          <ac:chgData name="Lilia Wawszczak" userId="S::lilia.wawszczak@sp3.swidnik.pl::0f0bb021-645a-4598-b3fd-9c0256b8b6f0" providerId="AD" clId="Web-{07C60A56-DAF1-BF30-1E7E-30B6A32E62C7}" dt="2023-03-07T10:59:38.375" v="13" actId="20577"/>
          <ac:spMkLst>
            <pc:docMk/>
            <pc:sldMk cId="4005028406" sldId="259"/>
            <ac:spMk id="3" creationId="{00000000-0000-0000-0000-000000000000}"/>
          </ac:spMkLst>
        </pc:spChg>
      </pc:sldChg>
    </pc:docChg>
  </pc:docChgLst>
  <pc:docChgLst>
    <pc:chgData name="Gość" userId="S::urn:spo:anon#99dbbef14207928bb5d53150b683f180ba88647cda56d55bb51da194419a6de8::" providerId="AD" clId="Web-{64B2A276-2216-8D95-6391-1AE04619842F}"/>
    <pc:docChg chg="modSld">
      <pc:chgData name="Gość" userId="S::urn:spo:anon#99dbbef14207928bb5d53150b683f180ba88647cda56d55bb51da194419a6de8::" providerId="AD" clId="Web-{64B2A276-2216-8D95-6391-1AE04619842F}" dt="2023-03-06T10:44:10.363" v="0" actId="20577"/>
      <pc:docMkLst>
        <pc:docMk/>
      </pc:docMkLst>
      <pc:sldChg chg="modSp">
        <pc:chgData name="Gość" userId="S::urn:spo:anon#99dbbef14207928bb5d53150b683f180ba88647cda56d55bb51da194419a6de8::" providerId="AD" clId="Web-{64B2A276-2216-8D95-6391-1AE04619842F}" dt="2023-03-06T10:44:10.363" v="0" actId="20577"/>
        <pc:sldMkLst>
          <pc:docMk/>
          <pc:sldMk cId="0" sldId="271"/>
        </pc:sldMkLst>
        <pc:spChg chg="mod">
          <ac:chgData name="Gość" userId="S::urn:spo:anon#99dbbef14207928bb5d53150b683f180ba88647cda56d55bb51da194419a6de8::" providerId="AD" clId="Web-{64B2A276-2216-8D95-6391-1AE04619842F}" dt="2023-03-06T10:44:10.363" v="0" actId="20577"/>
          <ac:spMkLst>
            <pc:docMk/>
            <pc:sldMk cId="0" sldId="271"/>
            <ac:spMk id="2" creationId="{00000000-0000-0000-0000-000000000000}"/>
          </ac:spMkLst>
        </pc:spChg>
      </pc:sldChg>
    </pc:docChg>
  </pc:docChgLst>
  <pc:docChgLst>
    <pc:chgData name="Lilia Wawszczak" userId="S::lilia.wawszczak@sp3.swidnik.pl::0f0bb021-645a-4598-b3fd-9c0256b8b6f0" providerId="AD" clId="Web-{52940528-C41B-0632-358A-3D93C5B37B62}"/>
    <pc:docChg chg="addSld delSld modSld">
      <pc:chgData name="Lilia Wawszczak" userId="S::lilia.wawszczak@sp3.swidnik.pl::0f0bb021-645a-4598-b3fd-9c0256b8b6f0" providerId="AD" clId="Web-{52940528-C41B-0632-358A-3D93C5B37B62}" dt="2023-03-06T09:59:26.857" v="1980" actId="20577"/>
      <pc:docMkLst>
        <pc:docMk/>
      </pc:docMkLst>
      <pc:sldChg chg="modSp">
        <pc:chgData name="Lilia Wawszczak" userId="S::lilia.wawszczak@sp3.swidnik.pl::0f0bb021-645a-4598-b3fd-9c0256b8b6f0" providerId="AD" clId="Web-{52940528-C41B-0632-358A-3D93C5B37B62}" dt="2023-03-06T08:53:18.309" v="54" actId="20577"/>
        <pc:sldMkLst>
          <pc:docMk/>
          <pc:sldMk cId="2995081963" sldId="258"/>
        </pc:sldMkLst>
        <pc:spChg chg="mod">
          <ac:chgData name="Lilia Wawszczak" userId="S::lilia.wawszczak@sp3.swidnik.pl::0f0bb021-645a-4598-b3fd-9c0256b8b6f0" providerId="AD" clId="Web-{52940528-C41B-0632-358A-3D93C5B37B62}" dt="2023-03-06T08:53:18.309" v="54" actId="20577"/>
          <ac:spMkLst>
            <pc:docMk/>
            <pc:sldMk cId="2995081963" sldId="258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8:54:57.359" v="84" actId="20577"/>
        <pc:sldMkLst>
          <pc:docMk/>
          <pc:sldMk cId="4005028406" sldId="259"/>
        </pc:sldMkLst>
        <pc:spChg chg="mod">
          <ac:chgData name="Lilia Wawszczak" userId="S::lilia.wawszczak@sp3.swidnik.pl::0f0bb021-645a-4598-b3fd-9c0256b8b6f0" providerId="AD" clId="Web-{52940528-C41B-0632-358A-3D93C5B37B62}" dt="2023-03-06T08:54:57.359" v="84" actId="20577"/>
          <ac:spMkLst>
            <pc:docMk/>
            <pc:sldMk cId="4005028406" sldId="259"/>
            <ac:spMk id="3" creationId="{00000000-0000-0000-0000-000000000000}"/>
          </ac:spMkLst>
        </pc:spChg>
      </pc:sldChg>
      <pc:sldChg chg="del">
        <pc:chgData name="Lilia Wawszczak" userId="S::lilia.wawszczak@sp3.swidnik.pl::0f0bb021-645a-4598-b3fd-9c0256b8b6f0" providerId="AD" clId="Web-{52940528-C41B-0632-358A-3D93C5B37B62}" dt="2023-03-06T09:01:27.387" v="262"/>
        <pc:sldMkLst>
          <pc:docMk/>
          <pc:sldMk cId="0" sldId="268"/>
        </pc:sldMkLst>
      </pc:sldChg>
      <pc:sldChg chg="modSp">
        <pc:chgData name="Lilia Wawszczak" userId="S::lilia.wawszczak@sp3.swidnik.pl::0f0bb021-645a-4598-b3fd-9c0256b8b6f0" providerId="AD" clId="Web-{52940528-C41B-0632-358A-3D93C5B37B62}" dt="2023-03-06T09:13:43.129" v="628" actId="20577"/>
        <pc:sldMkLst>
          <pc:docMk/>
          <pc:sldMk cId="0" sldId="270"/>
        </pc:sldMkLst>
        <pc:spChg chg="mod">
          <ac:chgData name="Lilia Wawszczak" userId="S::lilia.wawszczak@sp3.swidnik.pl::0f0bb021-645a-4598-b3fd-9c0256b8b6f0" providerId="AD" clId="Web-{52940528-C41B-0632-358A-3D93C5B37B62}" dt="2023-03-06T09:13:43.129" v="628" actId="20577"/>
          <ac:spMkLst>
            <pc:docMk/>
            <pc:sldMk cId="0" sldId="270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9:59:26.857" v="1980" actId="20577"/>
        <pc:sldMkLst>
          <pc:docMk/>
          <pc:sldMk cId="0" sldId="271"/>
        </pc:sldMkLst>
        <pc:spChg chg="mod">
          <ac:chgData name="Lilia Wawszczak" userId="S::lilia.wawszczak@sp3.swidnik.pl::0f0bb021-645a-4598-b3fd-9c0256b8b6f0" providerId="AD" clId="Web-{52940528-C41B-0632-358A-3D93C5B37B62}" dt="2023-03-06T09:59:26.857" v="1980" actId="20577"/>
          <ac:spMkLst>
            <pc:docMk/>
            <pc:sldMk cId="0" sldId="271"/>
            <ac:spMk id="2" creationId="{00000000-0000-0000-0000-000000000000}"/>
          </ac:spMkLst>
        </pc:spChg>
      </pc:sldChg>
      <pc:sldChg chg="del">
        <pc:chgData name="Lilia Wawszczak" userId="S::lilia.wawszczak@sp3.swidnik.pl::0f0bb021-645a-4598-b3fd-9c0256b8b6f0" providerId="AD" clId="Web-{52940528-C41B-0632-358A-3D93C5B37B62}" dt="2023-03-06T09:01:53.278" v="271"/>
        <pc:sldMkLst>
          <pc:docMk/>
          <pc:sldMk cId="0" sldId="272"/>
        </pc:sldMkLst>
      </pc:sldChg>
      <pc:sldChg chg="modSp">
        <pc:chgData name="Lilia Wawszczak" userId="S::lilia.wawszczak@sp3.swidnik.pl::0f0bb021-645a-4598-b3fd-9c0256b8b6f0" providerId="AD" clId="Web-{52940528-C41B-0632-358A-3D93C5B37B62}" dt="2023-03-06T09:17:47.074" v="751" actId="20577"/>
        <pc:sldMkLst>
          <pc:docMk/>
          <pc:sldMk cId="0" sldId="273"/>
        </pc:sldMkLst>
        <pc:spChg chg="mod">
          <ac:chgData name="Lilia Wawszczak" userId="S::lilia.wawszczak@sp3.swidnik.pl::0f0bb021-645a-4598-b3fd-9c0256b8b6f0" providerId="AD" clId="Web-{52940528-C41B-0632-358A-3D93C5B37B62}" dt="2023-03-06T09:17:47.074" v="751" actId="20577"/>
          <ac:spMkLst>
            <pc:docMk/>
            <pc:sldMk cId="0" sldId="273"/>
            <ac:spMk id="2" creationId="{00000000-0000-0000-0000-000000000000}"/>
          </ac:spMkLst>
        </pc:spChg>
      </pc:sldChg>
      <pc:sldChg chg="del">
        <pc:chgData name="Lilia Wawszczak" userId="S::lilia.wawszczak@sp3.swidnik.pl::0f0bb021-645a-4598-b3fd-9c0256b8b6f0" providerId="AD" clId="Web-{52940528-C41B-0632-358A-3D93C5B37B62}" dt="2023-03-06T09:18:11.200" v="752"/>
        <pc:sldMkLst>
          <pc:docMk/>
          <pc:sldMk cId="0" sldId="275"/>
        </pc:sldMkLst>
      </pc:sldChg>
      <pc:sldChg chg="modSp">
        <pc:chgData name="Lilia Wawszczak" userId="S::lilia.wawszczak@sp3.swidnik.pl::0f0bb021-645a-4598-b3fd-9c0256b8b6f0" providerId="AD" clId="Web-{52940528-C41B-0632-358A-3D93C5B37B62}" dt="2023-03-06T09:02:53.968" v="307" actId="20577"/>
        <pc:sldMkLst>
          <pc:docMk/>
          <pc:sldMk cId="0" sldId="276"/>
        </pc:sldMkLst>
        <pc:spChg chg="mod">
          <ac:chgData name="Lilia Wawszczak" userId="S::lilia.wawszczak@sp3.swidnik.pl::0f0bb021-645a-4598-b3fd-9c0256b8b6f0" providerId="AD" clId="Web-{52940528-C41B-0632-358A-3D93C5B37B62}" dt="2023-03-06T09:02:53.968" v="307" actId="20577"/>
          <ac:spMkLst>
            <pc:docMk/>
            <pc:sldMk cId="0" sldId="276"/>
            <ac:spMk id="2" creationId="{00000000-0000-0000-0000-000000000000}"/>
          </ac:spMkLst>
        </pc:spChg>
      </pc:sldChg>
      <pc:sldChg chg="del">
        <pc:chgData name="Lilia Wawszczak" userId="S::lilia.wawszczak@sp3.swidnik.pl::0f0bb021-645a-4598-b3fd-9c0256b8b6f0" providerId="AD" clId="Web-{52940528-C41B-0632-358A-3D93C5B37B62}" dt="2023-03-06T09:03:22.750" v="308"/>
        <pc:sldMkLst>
          <pc:docMk/>
          <pc:sldMk cId="0" sldId="285"/>
        </pc:sldMkLst>
      </pc:sldChg>
      <pc:sldChg chg="modSp">
        <pc:chgData name="Lilia Wawszczak" userId="S::lilia.wawszczak@sp3.swidnik.pl::0f0bb021-645a-4598-b3fd-9c0256b8b6f0" providerId="AD" clId="Web-{52940528-C41B-0632-358A-3D93C5B37B62}" dt="2023-03-06T09:14:48.584" v="690" actId="20577"/>
        <pc:sldMkLst>
          <pc:docMk/>
          <pc:sldMk cId="0" sldId="303"/>
        </pc:sldMkLst>
        <pc:spChg chg="mod">
          <ac:chgData name="Lilia Wawszczak" userId="S::lilia.wawszczak@sp3.swidnik.pl::0f0bb021-645a-4598-b3fd-9c0256b8b6f0" providerId="AD" clId="Web-{52940528-C41B-0632-358A-3D93C5B37B62}" dt="2023-03-06T09:14:48.584" v="690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9:15:47.320" v="705" actId="20577"/>
        <pc:sldMkLst>
          <pc:docMk/>
          <pc:sldMk cId="0" sldId="306"/>
        </pc:sldMkLst>
        <pc:spChg chg="mod">
          <ac:chgData name="Lilia Wawszczak" userId="S::lilia.wawszczak@sp3.swidnik.pl::0f0bb021-645a-4598-b3fd-9c0256b8b6f0" providerId="AD" clId="Web-{52940528-C41B-0632-358A-3D93C5B37B62}" dt="2023-03-06T09:15:47.320" v="705" actId="20577"/>
          <ac:spMkLst>
            <pc:docMk/>
            <pc:sldMk cId="0" sldId="306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9:43:14.169" v="1726" actId="20577"/>
        <pc:sldMkLst>
          <pc:docMk/>
          <pc:sldMk cId="0" sldId="314"/>
        </pc:sldMkLst>
        <pc:spChg chg="mod">
          <ac:chgData name="Lilia Wawszczak" userId="S::lilia.wawszczak@sp3.swidnik.pl::0f0bb021-645a-4598-b3fd-9c0256b8b6f0" providerId="AD" clId="Web-{52940528-C41B-0632-358A-3D93C5B37B62}" dt="2023-03-06T09:43:14.169" v="1726" actId="20577"/>
          <ac:spMkLst>
            <pc:docMk/>
            <pc:sldMk cId="0" sldId="314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8:59:59.431" v="237" actId="20577"/>
        <pc:sldMkLst>
          <pc:docMk/>
          <pc:sldMk cId="0" sldId="317"/>
        </pc:sldMkLst>
        <pc:spChg chg="mod">
          <ac:chgData name="Lilia Wawszczak" userId="S::lilia.wawszczak@sp3.swidnik.pl::0f0bb021-645a-4598-b3fd-9c0256b8b6f0" providerId="AD" clId="Web-{52940528-C41B-0632-358A-3D93C5B37B62}" dt="2023-03-06T08:59:59.431" v="237" actId="20577"/>
          <ac:spMkLst>
            <pc:docMk/>
            <pc:sldMk cId="0" sldId="317"/>
            <ac:spMk id="6" creationId="{00000000-0000-0000-0000-000000000000}"/>
          </ac:spMkLst>
        </pc:spChg>
      </pc:sldChg>
      <pc:sldChg chg="addSp delSp modSp">
        <pc:chgData name="Lilia Wawszczak" userId="S::lilia.wawszczak@sp3.swidnik.pl::0f0bb021-645a-4598-b3fd-9c0256b8b6f0" providerId="AD" clId="Web-{52940528-C41B-0632-358A-3D93C5B37B62}" dt="2023-03-06T08:57:23.114" v="182" actId="20577"/>
        <pc:sldMkLst>
          <pc:docMk/>
          <pc:sldMk cId="0" sldId="319"/>
        </pc:sldMkLst>
        <pc:spChg chg="add del mod">
          <ac:chgData name="Lilia Wawszczak" userId="S::lilia.wawszczak@sp3.swidnik.pl::0f0bb021-645a-4598-b3fd-9c0256b8b6f0" providerId="AD" clId="Web-{52940528-C41B-0632-358A-3D93C5B37B62}" dt="2023-03-06T08:57:23.114" v="182" actId="20577"/>
          <ac:spMkLst>
            <pc:docMk/>
            <pc:sldMk cId="0" sldId="319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9:00:52.980" v="249" actId="20577"/>
        <pc:sldMkLst>
          <pc:docMk/>
          <pc:sldMk cId="0" sldId="320"/>
        </pc:sldMkLst>
        <pc:spChg chg="mod">
          <ac:chgData name="Lilia Wawszczak" userId="S::lilia.wawszczak@sp3.swidnik.pl::0f0bb021-645a-4598-b3fd-9c0256b8b6f0" providerId="AD" clId="Web-{52940528-C41B-0632-358A-3D93C5B37B62}" dt="2023-03-06T09:00:52.980" v="249" actId="20577"/>
          <ac:spMkLst>
            <pc:docMk/>
            <pc:sldMk cId="0" sldId="320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9:01:38.028" v="270" actId="20577"/>
        <pc:sldMkLst>
          <pc:docMk/>
          <pc:sldMk cId="0" sldId="321"/>
        </pc:sldMkLst>
        <pc:spChg chg="mod">
          <ac:chgData name="Lilia Wawszczak" userId="S::lilia.wawszczak@sp3.swidnik.pl::0f0bb021-645a-4598-b3fd-9c0256b8b6f0" providerId="AD" clId="Web-{52940528-C41B-0632-358A-3D93C5B37B62}" dt="2023-03-06T09:01:38.028" v="270" actId="20577"/>
          <ac:spMkLst>
            <pc:docMk/>
            <pc:sldMk cId="0" sldId="321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8:52:15.088" v="20" actId="20577"/>
        <pc:sldMkLst>
          <pc:docMk/>
          <pc:sldMk cId="0" sldId="328"/>
        </pc:sldMkLst>
        <pc:spChg chg="mod">
          <ac:chgData name="Lilia Wawszczak" userId="S::lilia.wawszczak@sp3.swidnik.pl::0f0bb021-645a-4598-b3fd-9c0256b8b6f0" providerId="AD" clId="Web-{52940528-C41B-0632-358A-3D93C5B37B62}" dt="2023-03-06T08:52:15.088" v="20" actId="20577"/>
          <ac:spMkLst>
            <pc:docMk/>
            <pc:sldMk cId="0" sldId="328"/>
            <ac:spMk id="3" creationId="{00000000-0000-0000-0000-000000000000}"/>
          </ac:spMkLst>
        </pc:spChg>
      </pc:sldChg>
      <pc:sldChg chg="modSp">
        <pc:chgData name="Lilia Wawszczak" userId="S::lilia.wawszczak@sp3.swidnik.pl::0f0bb021-645a-4598-b3fd-9c0256b8b6f0" providerId="AD" clId="Web-{52940528-C41B-0632-358A-3D93C5B37B62}" dt="2023-03-06T09:01:12.996" v="261" actId="20577"/>
        <pc:sldMkLst>
          <pc:docMk/>
          <pc:sldMk cId="0" sldId="338"/>
        </pc:sldMkLst>
        <pc:spChg chg="mod">
          <ac:chgData name="Lilia Wawszczak" userId="S::lilia.wawszczak@sp3.swidnik.pl::0f0bb021-645a-4598-b3fd-9c0256b8b6f0" providerId="AD" clId="Web-{52940528-C41B-0632-358A-3D93C5B37B62}" dt="2023-03-06T09:01:12.996" v="261" actId="20577"/>
          <ac:spMkLst>
            <pc:docMk/>
            <pc:sldMk cId="0" sldId="338"/>
            <ac:spMk id="3" creationId="{00000000-0000-0000-0000-000000000000}"/>
          </ac:spMkLst>
        </pc:spChg>
      </pc:sldChg>
      <pc:sldChg chg="new del">
        <pc:chgData name="Lilia Wawszczak" userId="S::lilia.wawszczak@sp3.swidnik.pl::0f0bb021-645a-4598-b3fd-9c0256b8b6f0" providerId="AD" clId="Web-{52940528-C41B-0632-358A-3D93C5B37B62}" dt="2023-03-06T09:40:17.304" v="1581"/>
        <pc:sldMkLst>
          <pc:docMk/>
          <pc:sldMk cId="1447849279" sldId="342"/>
        </pc:sldMkLst>
      </pc:sldChg>
      <pc:sldChg chg="new del">
        <pc:chgData name="Lilia Wawszczak" userId="S::lilia.wawszczak@sp3.swidnik.pl::0f0bb021-645a-4598-b3fd-9c0256b8b6f0" providerId="AD" clId="Web-{52940528-C41B-0632-358A-3D93C5B37B62}" dt="2023-03-06T09:40:14.695" v="1580"/>
        <pc:sldMkLst>
          <pc:docMk/>
          <pc:sldMk cId="2439892350" sldId="343"/>
        </pc:sldMkLst>
      </pc:sldChg>
      <pc:sldChg chg="new del">
        <pc:chgData name="Lilia Wawszczak" userId="S::lilia.wawszczak@sp3.swidnik.pl::0f0bb021-645a-4598-b3fd-9c0256b8b6f0" providerId="AD" clId="Web-{52940528-C41B-0632-358A-3D93C5B37B62}" dt="2023-03-06T09:32:45.931" v="1238"/>
        <pc:sldMkLst>
          <pc:docMk/>
          <pc:sldMk cId="159901288" sldId="344"/>
        </pc:sldMkLst>
      </pc:sldChg>
      <pc:sldChg chg="new del">
        <pc:chgData name="Lilia Wawszczak" userId="S::lilia.wawszczak@sp3.swidnik.pl::0f0bb021-645a-4598-b3fd-9c0256b8b6f0" providerId="AD" clId="Web-{52940528-C41B-0632-358A-3D93C5B37B62}" dt="2023-03-06T09:32:36.852" v="1236"/>
        <pc:sldMkLst>
          <pc:docMk/>
          <pc:sldMk cId="2085254791" sldId="344"/>
        </pc:sldMkLst>
      </pc:sldChg>
      <pc:sldChg chg="addSp modSp new">
        <pc:chgData name="Lilia Wawszczak" userId="S::lilia.wawszczak@sp3.swidnik.pl::0f0bb021-645a-4598-b3fd-9c0256b8b6f0" providerId="AD" clId="Web-{52940528-C41B-0632-358A-3D93C5B37B62}" dt="2023-03-06T09:35:27.842" v="1346" actId="20577"/>
        <pc:sldMkLst>
          <pc:docMk/>
          <pc:sldMk cId="3354061959" sldId="344"/>
        </pc:sldMkLst>
        <pc:spChg chg="mod">
          <ac:chgData name="Lilia Wawszczak" userId="S::lilia.wawszczak@sp3.swidnik.pl::0f0bb021-645a-4598-b3fd-9c0256b8b6f0" providerId="AD" clId="Web-{52940528-C41B-0632-358A-3D93C5B37B62}" dt="2023-03-06T09:33:01.587" v="1250" actId="20577"/>
          <ac:spMkLst>
            <pc:docMk/>
            <pc:sldMk cId="3354061959" sldId="344"/>
            <ac:spMk id="2" creationId="{44996DD1-D40B-EAE8-3E4B-35AFB296ADCB}"/>
          </ac:spMkLst>
        </pc:spChg>
        <pc:spChg chg="mod">
          <ac:chgData name="Lilia Wawszczak" userId="S::lilia.wawszczak@sp3.swidnik.pl::0f0bb021-645a-4598-b3fd-9c0256b8b6f0" providerId="AD" clId="Web-{52940528-C41B-0632-358A-3D93C5B37B62}" dt="2023-03-06T09:33:52.886" v="1296" actId="20577"/>
          <ac:spMkLst>
            <pc:docMk/>
            <pc:sldMk cId="3354061959" sldId="344"/>
            <ac:spMk id="3" creationId="{8BF75202-BA26-A3EC-E2E0-AD0353D78A21}"/>
          </ac:spMkLst>
        </pc:spChg>
        <pc:spChg chg="add mod">
          <ac:chgData name="Lilia Wawszczak" userId="S::lilia.wawszczak@sp3.swidnik.pl::0f0bb021-645a-4598-b3fd-9c0256b8b6f0" providerId="AD" clId="Web-{52940528-C41B-0632-358A-3D93C5B37B62}" dt="2023-03-06T09:35:27.842" v="1346" actId="20577"/>
          <ac:spMkLst>
            <pc:docMk/>
            <pc:sldMk cId="3354061959" sldId="344"/>
            <ac:spMk id="4" creationId="{44C1986B-B1B4-BAE4-02A9-4292C09A4FA5}"/>
          </ac:spMkLst>
        </pc:spChg>
      </pc:sldChg>
    </pc:docChg>
  </pc:docChgLst>
  <pc:docChgLst>
    <pc:chgData name="Lilia Wawszczak" userId="S::lilia.wawszczak@sp3.swidnik.pl::0f0bb021-645a-4598-b3fd-9c0256b8b6f0" providerId="AD" clId="Web-{3A67998E-0261-10FF-F657-CA71FF4FF23C}"/>
    <pc:docChg chg="modSld">
      <pc:chgData name="Lilia Wawszczak" userId="S::lilia.wawszczak@sp3.swidnik.pl::0f0bb021-645a-4598-b3fd-9c0256b8b6f0" providerId="AD" clId="Web-{3A67998E-0261-10FF-F657-CA71FF4FF23C}" dt="2023-03-07T11:05:47.229" v="4" actId="20577"/>
      <pc:docMkLst>
        <pc:docMk/>
      </pc:docMkLst>
      <pc:sldChg chg="modSp">
        <pc:chgData name="Lilia Wawszczak" userId="S::lilia.wawszczak@sp3.swidnik.pl::0f0bb021-645a-4598-b3fd-9c0256b8b6f0" providerId="AD" clId="Web-{3A67998E-0261-10FF-F657-CA71FF4FF23C}" dt="2023-03-07T11:05:47.229" v="4" actId="20577"/>
        <pc:sldMkLst>
          <pc:docMk/>
          <pc:sldMk cId="4005028406" sldId="259"/>
        </pc:sldMkLst>
        <pc:spChg chg="mod">
          <ac:chgData name="Lilia Wawszczak" userId="S::lilia.wawszczak@sp3.swidnik.pl::0f0bb021-645a-4598-b3fd-9c0256b8b6f0" providerId="AD" clId="Web-{3A67998E-0261-10FF-F657-CA71FF4FF23C}" dt="2023-03-07T11:05:47.229" v="4" actId="20577"/>
          <ac:spMkLst>
            <pc:docMk/>
            <pc:sldMk cId="4005028406" sldId="259"/>
            <ac:spMk id="3" creationId="{00000000-0000-0000-0000-000000000000}"/>
          </ac:spMkLst>
        </pc:sp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D4730F-1F15-449C-921A-9FD105B12561}" type="doc">
      <dgm:prSet loTypeId="urn:microsoft.com/office/officeart/2005/8/layout/default#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81846295-2076-44F2-A77A-CF41403CF703}">
      <dgm:prSet phldrT="[Tekst]"/>
      <dgm:spPr/>
      <dgm:t>
        <a:bodyPr/>
        <a:lstStyle/>
        <a:p>
          <a:r>
            <a:rPr lang="pl-PL" b="1" dirty="0" smtClean="0"/>
            <a:t>Projekt krótkoterminowy KA122</a:t>
          </a:r>
        </a:p>
        <a:p>
          <a:endParaRPr lang="pl-PL" b="1" dirty="0" smtClean="0"/>
        </a:p>
        <a:p>
          <a:r>
            <a:rPr lang="pl-PL" b="1" dirty="0" smtClean="0"/>
            <a:t>/do kwietnia </a:t>
          </a:r>
          <a:r>
            <a:rPr lang="pl-PL" b="1" dirty="0" smtClean="0"/>
            <a:t>2024 </a:t>
          </a:r>
          <a:r>
            <a:rPr lang="pl-PL" b="1" dirty="0" smtClean="0"/>
            <a:t>roku/</a:t>
          </a:r>
          <a:endParaRPr lang="pl-PL" dirty="0"/>
        </a:p>
      </dgm:t>
    </dgm:pt>
    <dgm:pt modelId="{3B327C16-C5B8-4160-A927-0C71209F0105}" type="parTrans" cxnId="{ED42B51C-5F0A-4CE7-AE82-57926098EA58}">
      <dgm:prSet/>
      <dgm:spPr/>
      <dgm:t>
        <a:bodyPr/>
        <a:lstStyle/>
        <a:p>
          <a:endParaRPr lang="pl-PL"/>
        </a:p>
      </dgm:t>
    </dgm:pt>
    <dgm:pt modelId="{0F13526B-FAD1-49EB-8EB9-6F2C7C1CF4F8}" type="sibTrans" cxnId="{ED42B51C-5F0A-4CE7-AE82-57926098EA58}">
      <dgm:prSet/>
      <dgm:spPr/>
      <dgm:t>
        <a:bodyPr/>
        <a:lstStyle/>
        <a:p>
          <a:endParaRPr lang="pl-PL"/>
        </a:p>
      </dgm:t>
    </dgm:pt>
    <dgm:pt modelId="{250E2CCC-A7B9-45CF-87A5-8512D83F2F84}">
      <dgm:prSet/>
      <dgm:spPr/>
      <dgm:t>
        <a:bodyPr/>
        <a:lstStyle/>
        <a:p>
          <a:r>
            <a:rPr lang="pl-PL" b="1" smtClean="0"/>
            <a:t>Akcja 1 Edukacja szkolna</a:t>
          </a:r>
          <a:endParaRPr lang="pl-PL"/>
        </a:p>
      </dgm:t>
    </dgm:pt>
    <dgm:pt modelId="{932CB9BC-68B8-438A-949D-4F1F7A2BDCE6}" type="parTrans" cxnId="{6F599B74-4E17-4EDB-9891-836BA3B6C1C2}">
      <dgm:prSet/>
      <dgm:spPr/>
      <dgm:t>
        <a:bodyPr/>
        <a:lstStyle/>
        <a:p>
          <a:endParaRPr lang="pl-PL"/>
        </a:p>
      </dgm:t>
    </dgm:pt>
    <dgm:pt modelId="{7CF0C5DF-79FA-4CF9-8A5E-C5D3FE790B1C}" type="sibTrans" cxnId="{6F599B74-4E17-4EDB-9891-836BA3B6C1C2}">
      <dgm:prSet/>
      <dgm:spPr/>
      <dgm:t>
        <a:bodyPr/>
        <a:lstStyle/>
        <a:p>
          <a:endParaRPr lang="pl-PL"/>
        </a:p>
      </dgm:t>
    </dgm:pt>
    <dgm:pt modelId="{F6776311-4752-4DD2-A571-457B019773EF}">
      <dgm:prSet/>
      <dgm:spPr/>
      <dgm:t>
        <a:bodyPr/>
        <a:lstStyle/>
        <a:p>
          <a:r>
            <a:rPr lang="pl-PL" b="1" dirty="0" smtClean="0"/>
            <a:t>WAKE UP! GET THE POWER. </a:t>
          </a:r>
        </a:p>
        <a:p>
          <a:r>
            <a:rPr lang="pl-PL" b="1" dirty="0" smtClean="0"/>
            <a:t>Wzmacnianie motywacji, zaangażowania i umiejętności uczenie się</a:t>
          </a:r>
          <a:endParaRPr lang="pl-PL" dirty="0"/>
        </a:p>
      </dgm:t>
    </dgm:pt>
    <dgm:pt modelId="{A3B3C003-8045-4590-8040-2A0A9A32FB65}" type="parTrans" cxnId="{CBB1DA5E-29AA-43B1-9B94-D75AFABA9461}">
      <dgm:prSet/>
      <dgm:spPr/>
      <dgm:t>
        <a:bodyPr/>
        <a:lstStyle/>
        <a:p>
          <a:endParaRPr lang="pl-PL"/>
        </a:p>
      </dgm:t>
    </dgm:pt>
    <dgm:pt modelId="{207EFAEE-0995-4CFA-9056-6D3C25CD33DF}" type="sibTrans" cxnId="{CBB1DA5E-29AA-43B1-9B94-D75AFABA9461}">
      <dgm:prSet/>
      <dgm:spPr/>
      <dgm:t>
        <a:bodyPr/>
        <a:lstStyle/>
        <a:p>
          <a:endParaRPr lang="pl-PL"/>
        </a:p>
      </dgm:t>
    </dgm:pt>
    <dgm:pt modelId="{EF411F43-05AC-48F7-982C-D0F296C7BE3C}" type="pres">
      <dgm:prSet presAssocID="{26D4730F-1F15-449C-921A-9FD105B1256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B340DF71-3E24-4BE8-AD5E-4329633AB577}" type="pres">
      <dgm:prSet presAssocID="{81846295-2076-44F2-A77A-CF41403CF70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25F6792-11ED-4116-A9C1-11E6A2D63F82}" type="pres">
      <dgm:prSet presAssocID="{0F13526B-FAD1-49EB-8EB9-6F2C7C1CF4F8}" presName="sibTrans" presStyleCnt="0"/>
      <dgm:spPr/>
    </dgm:pt>
    <dgm:pt modelId="{6630D44A-C4AA-47E4-8C33-A6FA42DC31E8}" type="pres">
      <dgm:prSet presAssocID="{250E2CCC-A7B9-45CF-87A5-8512D83F2F8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0B2E48C-8D26-4747-8042-5380E5A469C1}" type="pres">
      <dgm:prSet presAssocID="{7CF0C5DF-79FA-4CF9-8A5E-C5D3FE790B1C}" presName="sibTrans" presStyleCnt="0"/>
      <dgm:spPr/>
    </dgm:pt>
    <dgm:pt modelId="{B92E88E0-3B7F-4594-ACEA-0AA9D272864D}" type="pres">
      <dgm:prSet presAssocID="{F6776311-4752-4DD2-A571-457B019773E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AB4066CB-08B9-4103-8EAF-41B4311ED85A}" type="presOf" srcId="{F6776311-4752-4DD2-A571-457B019773EF}" destId="{B92E88E0-3B7F-4594-ACEA-0AA9D272864D}" srcOrd="0" destOrd="0" presId="urn:microsoft.com/office/officeart/2005/8/layout/default#1"/>
    <dgm:cxn modelId="{ED42B51C-5F0A-4CE7-AE82-57926098EA58}" srcId="{26D4730F-1F15-449C-921A-9FD105B12561}" destId="{81846295-2076-44F2-A77A-CF41403CF703}" srcOrd="0" destOrd="0" parTransId="{3B327C16-C5B8-4160-A927-0C71209F0105}" sibTransId="{0F13526B-FAD1-49EB-8EB9-6F2C7C1CF4F8}"/>
    <dgm:cxn modelId="{E77B1DA5-AF86-4C54-B2E4-3870EB89654D}" type="presOf" srcId="{81846295-2076-44F2-A77A-CF41403CF703}" destId="{B340DF71-3E24-4BE8-AD5E-4329633AB577}" srcOrd="0" destOrd="0" presId="urn:microsoft.com/office/officeart/2005/8/layout/default#1"/>
    <dgm:cxn modelId="{6F599B74-4E17-4EDB-9891-836BA3B6C1C2}" srcId="{26D4730F-1F15-449C-921A-9FD105B12561}" destId="{250E2CCC-A7B9-45CF-87A5-8512D83F2F84}" srcOrd="1" destOrd="0" parTransId="{932CB9BC-68B8-438A-949D-4F1F7A2BDCE6}" sibTransId="{7CF0C5DF-79FA-4CF9-8A5E-C5D3FE790B1C}"/>
    <dgm:cxn modelId="{CBB1DA5E-29AA-43B1-9B94-D75AFABA9461}" srcId="{26D4730F-1F15-449C-921A-9FD105B12561}" destId="{F6776311-4752-4DD2-A571-457B019773EF}" srcOrd="2" destOrd="0" parTransId="{A3B3C003-8045-4590-8040-2A0A9A32FB65}" sibTransId="{207EFAEE-0995-4CFA-9056-6D3C25CD33DF}"/>
    <dgm:cxn modelId="{B5761F74-B6FF-4769-A220-134C400CAB6B}" type="presOf" srcId="{26D4730F-1F15-449C-921A-9FD105B12561}" destId="{EF411F43-05AC-48F7-982C-D0F296C7BE3C}" srcOrd="0" destOrd="0" presId="urn:microsoft.com/office/officeart/2005/8/layout/default#1"/>
    <dgm:cxn modelId="{781AD4E8-B70C-4AE8-9757-1211028AD912}" type="presOf" srcId="{250E2CCC-A7B9-45CF-87A5-8512D83F2F84}" destId="{6630D44A-C4AA-47E4-8C33-A6FA42DC31E8}" srcOrd="0" destOrd="0" presId="urn:microsoft.com/office/officeart/2005/8/layout/default#1"/>
    <dgm:cxn modelId="{D383FE16-D9BE-449C-A491-53203D3C447C}" type="presParOf" srcId="{EF411F43-05AC-48F7-982C-D0F296C7BE3C}" destId="{B340DF71-3E24-4BE8-AD5E-4329633AB577}" srcOrd="0" destOrd="0" presId="urn:microsoft.com/office/officeart/2005/8/layout/default#1"/>
    <dgm:cxn modelId="{C07353C4-63A3-4C7E-B38C-4006433578D4}" type="presParOf" srcId="{EF411F43-05AC-48F7-982C-D0F296C7BE3C}" destId="{125F6792-11ED-4116-A9C1-11E6A2D63F82}" srcOrd="1" destOrd="0" presId="urn:microsoft.com/office/officeart/2005/8/layout/default#1"/>
    <dgm:cxn modelId="{C2F30C6B-FD71-47F3-892E-D35499B36915}" type="presParOf" srcId="{EF411F43-05AC-48F7-982C-D0F296C7BE3C}" destId="{6630D44A-C4AA-47E4-8C33-A6FA42DC31E8}" srcOrd="2" destOrd="0" presId="urn:microsoft.com/office/officeart/2005/8/layout/default#1"/>
    <dgm:cxn modelId="{A50121AD-CC93-46BC-A9C1-231C012C760B}" type="presParOf" srcId="{EF411F43-05AC-48F7-982C-D0F296C7BE3C}" destId="{60B2E48C-8D26-4747-8042-5380E5A469C1}" srcOrd="3" destOrd="0" presId="urn:microsoft.com/office/officeart/2005/8/layout/default#1"/>
    <dgm:cxn modelId="{4E8AB4BE-A30A-4D2C-895A-76EA26C6D6D1}" type="presParOf" srcId="{EF411F43-05AC-48F7-982C-D0F296C7BE3C}" destId="{B92E88E0-3B7F-4594-ACEA-0AA9D272864D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BFBB42-2B4C-4610-AD13-3468CAC3EC94}" type="doc">
      <dgm:prSet loTypeId="urn:microsoft.com/office/officeart/2005/8/layout/default#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40FBDA68-9B03-4B74-AFB3-1E255C7A553F}">
      <dgm:prSet phldrT="[Tekst]"/>
      <dgm:spPr/>
      <dgm:t>
        <a:bodyPr/>
        <a:lstStyle/>
        <a:p>
          <a:r>
            <a:rPr lang="pl-PL" b="1" dirty="0" smtClean="0"/>
            <a:t>Wzrost motywacji</a:t>
          </a:r>
        </a:p>
      </dgm:t>
    </dgm:pt>
    <dgm:pt modelId="{86FAEB9B-959F-4648-99CB-A82C7DBBE842}" type="parTrans" cxnId="{CA2085CC-B176-48EE-93DB-722ABA5CDC80}">
      <dgm:prSet/>
      <dgm:spPr/>
      <dgm:t>
        <a:bodyPr/>
        <a:lstStyle/>
        <a:p>
          <a:endParaRPr lang="pl-PL"/>
        </a:p>
      </dgm:t>
    </dgm:pt>
    <dgm:pt modelId="{9F73F9CA-12EA-4CAE-BCCA-A2F755DB7A14}" type="sibTrans" cxnId="{CA2085CC-B176-48EE-93DB-722ABA5CDC80}">
      <dgm:prSet/>
      <dgm:spPr/>
      <dgm:t>
        <a:bodyPr/>
        <a:lstStyle/>
        <a:p>
          <a:endParaRPr lang="pl-PL"/>
        </a:p>
      </dgm:t>
    </dgm:pt>
    <dgm:pt modelId="{8C6FD3CE-0267-4DF6-84B7-96A581FD1E5B}">
      <dgm:prSet phldrT="[Tekst]"/>
      <dgm:spPr/>
      <dgm:t>
        <a:bodyPr/>
        <a:lstStyle/>
        <a:p>
          <a:r>
            <a:rPr lang="pl-PL" b="1" dirty="0" smtClean="0"/>
            <a:t>Wzrost zaangażowania</a:t>
          </a:r>
        </a:p>
      </dgm:t>
    </dgm:pt>
    <dgm:pt modelId="{865721EF-8F47-4809-9738-170781896E6F}" type="parTrans" cxnId="{D6BB9614-3C66-4F28-BC55-8C3B1C2D7CF2}">
      <dgm:prSet/>
      <dgm:spPr/>
      <dgm:t>
        <a:bodyPr/>
        <a:lstStyle/>
        <a:p>
          <a:endParaRPr lang="pl-PL"/>
        </a:p>
      </dgm:t>
    </dgm:pt>
    <dgm:pt modelId="{936B2169-0696-4066-8EC8-0636EF3746F3}" type="sibTrans" cxnId="{D6BB9614-3C66-4F28-BC55-8C3B1C2D7CF2}">
      <dgm:prSet/>
      <dgm:spPr/>
      <dgm:t>
        <a:bodyPr/>
        <a:lstStyle/>
        <a:p>
          <a:endParaRPr lang="pl-PL"/>
        </a:p>
      </dgm:t>
    </dgm:pt>
    <dgm:pt modelId="{404BE02E-474F-454F-B294-A74BF3339F20}">
      <dgm:prSet phldrT="[Tekst]"/>
      <dgm:spPr/>
      <dgm:t>
        <a:bodyPr/>
        <a:lstStyle/>
        <a:p>
          <a:r>
            <a:rPr lang="pl-PL" b="1" dirty="0" smtClean="0"/>
            <a:t>Rozwój kompetencji społecznych i emocjonalnych</a:t>
          </a:r>
          <a:endParaRPr lang="pl-PL" b="1" dirty="0"/>
        </a:p>
      </dgm:t>
    </dgm:pt>
    <dgm:pt modelId="{9B15CEBF-13D6-4589-B9BC-968CF38761BE}" type="parTrans" cxnId="{F1868E87-64B9-4CD1-A29D-3DDF717920F5}">
      <dgm:prSet/>
      <dgm:spPr/>
      <dgm:t>
        <a:bodyPr/>
        <a:lstStyle/>
        <a:p>
          <a:endParaRPr lang="pl-PL"/>
        </a:p>
      </dgm:t>
    </dgm:pt>
    <dgm:pt modelId="{7D229056-E229-4C31-A4E5-D83244949BCD}" type="sibTrans" cxnId="{F1868E87-64B9-4CD1-A29D-3DDF717920F5}">
      <dgm:prSet/>
      <dgm:spPr/>
      <dgm:t>
        <a:bodyPr/>
        <a:lstStyle/>
        <a:p>
          <a:endParaRPr lang="pl-PL"/>
        </a:p>
      </dgm:t>
    </dgm:pt>
    <dgm:pt modelId="{3D2AF479-2AFF-48BD-A260-DFF9AFD5EB74}">
      <dgm:prSet/>
      <dgm:spPr/>
      <dgm:t>
        <a:bodyPr/>
        <a:lstStyle/>
        <a:p>
          <a:r>
            <a:rPr lang="pl-PL" b="1" dirty="0" smtClean="0"/>
            <a:t>Kształtowanie umiejętności uczenia się </a:t>
          </a:r>
        </a:p>
      </dgm:t>
    </dgm:pt>
    <dgm:pt modelId="{0A50FE2D-CA73-4F72-AA7B-CC6DCA18238D}" type="parTrans" cxnId="{1DBD5A96-92AB-43E0-9887-2E67E6006F49}">
      <dgm:prSet/>
      <dgm:spPr/>
      <dgm:t>
        <a:bodyPr/>
        <a:lstStyle/>
        <a:p>
          <a:endParaRPr lang="pl-PL"/>
        </a:p>
      </dgm:t>
    </dgm:pt>
    <dgm:pt modelId="{66E10C91-0C9E-4185-B8F1-3E01DD9E74E0}" type="sibTrans" cxnId="{1DBD5A96-92AB-43E0-9887-2E67E6006F49}">
      <dgm:prSet/>
      <dgm:spPr/>
      <dgm:t>
        <a:bodyPr/>
        <a:lstStyle/>
        <a:p>
          <a:endParaRPr lang="pl-PL"/>
        </a:p>
      </dgm:t>
    </dgm:pt>
    <dgm:pt modelId="{EF169D90-1B80-47C3-9F78-4FBDCD50F4E4}" type="pres">
      <dgm:prSet presAssocID="{D8BFBB42-2B4C-4610-AD13-3468CAC3EC9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68A57452-2369-4A3F-A4EB-FA6313A7CED0}" type="pres">
      <dgm:prSet presAssocID="{40FBDA68-9B03-4B74-AFB3-1E255C7A553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EFFC8F8-7434-471B-A273-5779503DB070}" type="pres">
      <dgm:prSet presAssocID="{9F73F9CA-12EA-4CAE-BCCA-A2F755DB7A14}" presName="sibTrans" presStyleCnt="0"/>
      <dgm:spPr/>
    </dgm:pt>
    <dgm:pt modelId="{138921F7-7F2C-431F-AA76-2512EF362FDA}" type="pres">
      <dgm:prSet presAssocID="{8C6FD3CE-0267-4DF6-84B7-96A581FD1E5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79EE94D-E9B9-49A6-9C46-01571A220D13}" type="pres">
      <dgm:prSet presAssocID="{936B2169-0696-4066-8EC8-0636EF3746F3}" presName="sibTrans" presStyleCnt="0"/>
      <dgm:spPr/>
    </dgm:pt>
    <dgm:pt modelId="{6816821F-BE8F-4FCD-BB03-A77FFD3869D4}" type="pres">
      <dgm:prSet presAssocID="{3D2AF479-2AFF-48BD-A260-DFF9AFD5EB7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73D1B3-C4AD-47FB-AC3C-C781A41A0F52}" type="pres">
      <dgm:prSet presAssocID="{66E10C91-0C9E-4185-B8F1-3E01DD9E74E0}" presName="sibTrans" presStyleCnt="0"/>
      <dgm:spPr/>
    </dgm:pt>
    <dgm:pt modelId="{C4FE6016-46FD-4638-8BD4-7F36D81D71CF}" type="pres">
      <dgm:prSet presAssocID="{404BE02E-474F-454F-B294-A74BF3339F2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A2085CC-B176-48EE-93DB-722ABA5CDC80}" srcId="{D8BFBB42-2B4C-4610-AD13-3468CAC3EC94}" destId="{40FBDA68-9B03-4B74-AFB3-1E255C7A553F}" srcOrd="0" destOrd="0" parTransId="{86FAEB9B-959F-4648-99CB-A82C7DBBE842}" sibTransId="{9F73F9CA-12EA-4CAE-BCCA-A2F755DB7A14}"/>
    <dgm:cxn modelId="{31F9C06D-44E1-491E-8BFE-95A2167ABB28}" type="presOf" srcId="{3D2AF479-2AFF-48BD-A260-DFF9AFD5EB74}" destId="{6816821F-BE8F-4FCD-BB03-A77FFD3869D4}" srcOrd="0" destOrd="0" presId="urn:microsoft.com/office/officeart/2005/8/layout/default#2"/>
    <dgm:cxn modelId="{AC92FE6E-D277-4419-957C-540B4D15E2EA}" type="presOf" srcId="{8C6FD3CE-0267-4DF6-84B7-96A581FD1E5B}" destId="{138921F7-7F2C-431F-AA76-2512EF362FDA}" srcOrd="0" destOrd="0" presId="urn:microsoft.com/office/officeart/2005/8/layout/default#2"/>
    <dgm:cxn modelId="{1DBD5A96-92AB-43E0-9887-2E67E6006F49}" srcId="{D8BFBB42-2B4C-4610-AD13-3468CAC3EC94}" destId="{3D2AF479-2AFF-48BD-A260-DFF9AFD5EB74}" srcOrd="2" destOrd="0" parTransId="{0A50FE2D-CA73-4F72-AA7B-CC6DCA18238D}" sibTransId="{66E10C91-0C9E-4185-B8F1-3E01DD9E74E0}"/>
    <dgm:cxn modelId="{D6BB9614-3C66-4F28-BC55-8C3B1C2D7CF2}" srcId="{D8BFBB42-2B4C-4610-AD13-3468CAC3EC94}" destId="{8C6FD3CE-0267-4DF6-84B7-96A581FD1E5B}" srcOrd="1" destOrd="0" parTransId="{865721EF-8F47-4809-9738-170781896E6F}" sibTransId="{936B2169-0696-4066-8EC8-0636EF3746F3}"/>
    <dgm:cxn modelId="{F90785C8-4638-4A53-B7D2-1D772021EE35}" type="presOf" srcId="{404BE02E-474F-454F-B294-A74BF3339F20}" destId="{C4FE6016-46FD-4638-8BD4-7F36D81D71CF}" srcOrd="0" destOrd="0" presId="urn:microsoft.com/office/officeart/2005/8/layout/default#2"/>
    <dgm:cxn modelId="{2DE89959-F08C-4950-B375-BE74D325E2F1}" type="presOf" srcId="{D8BFBB42-2B4C-4610-AD13-3468CAC3EC94}" destId="{EF169D90-1B80-47C3-9F78-4FBDCD50F4E4}" srcOrd="0" destOrd="0" presId="urn:microsoft.com/office/officeart/2005/8/layout/default#2"/>
    <dgm:cxn modelId="{5A1394FF-F01E-40C5-8D34-BFEADD25663E}" type="presOf" srcId="{40FBDA68-9B03-4B74-AFB3-1E255C7A553F}" destId="{68A57452-2369-4A3F-A4EB-FA6313A7CED0}" srcOrd="0" destOrd="0" presId="urn:microsoft.com/office/officeart/2005/8/layout/default#2"/>
    <dgm:cxn modelId="{F1868E87-64B9-4CD1-A29D-3DDF717920F5}" srcId="{D8BFBB42-2B4C-4610-AD13-3468CAC3EC94}" destId="{404BE02E-474F-454F-B294-A74BF3339F20}" srcOrd="3" destOrd="0" parTransId="{9B15CEBF-13D6-4589-B9BC-968CF38761BE}" sibTransId="{7D229056-E229-4C31-A4E5-D83244949BCD}"/>
    <dgm:cxn modelId="{BEEC1EBF-31D1-482C-88B4-791E1323F605}" type="presParOf" srcId="{EF169D90-1B80-47C3-9F78-4FBDCD50F4E4}" destId="{68A57452-2369-4A3F-A4EB-FA6313A7CED0}" srcOrd="0" destOrd="0" presId="urn:microsoft.com/office/officeart/2005/8/layout/default#2"/>
    <dgm:cxn modelId="{52B76582-6FE9-4567-8C3D-7F135D583896}" type="presParOf" srcId="{EF169D90-1B80-47C3-9F78-4FBDCD50F4E4}" destId="{BEFFC8F8-7434-471B-A273-5779503DB070}" srcOrd="1" destOrd="0" presId="urn:microsoft.com/office/officeart/2005/8/layout/default#2"/>
    <dgm:cxn modelId="{3E20F5DF-5FF6-4F05-B456-3B1673E73798}" type="presParOf" srcId="{EF169D90-1B80-47C3-9F78-4FBDCD50F4E4}" destId="{138921F7-7F2C-431F-AA76-2512EF362FDA}" srcOrd="2" destOrd="0" presId="urn:microsoft.com/office/officeart/2005/8/layout/default#2"/>
    <dgm:cxn modelId="{A5D16976-B623-41EC-86EA-EA258D1C003F}" type="presParOf" srcId="{EF169D90-1B80-47C3-9F78-4FBDCD50F4E4}" destId="{C79EE94D-E9B9-49A6-9C46-01571A220D13}" srcOrd="3" destOrd="0" presId="urn:microsoft.com/office/officeart/2005/8/layout/default#2"/>
    <dgm:cxn modelId="{D9516687-AB41-4BBF-A2E4-700F5DBA6C3B}" type="presParOf" srcId="{EF169D90-1B80-47C3-9F78-4FBDCD50F4E4}" destId="{6816821F-BE8F-4FCD-BB03-A77FFD3869D4}" srcOrd="4" destOrd="0" presId="urn:microsoft.com/office/officeart/2005/8/layout/default#2"/>
    <dgm:cxn modelId="{711DFA40-52A7-41A4-8219-9C8665BA54EE}" type="presParOf" srcId="{EF169D90-1B80-47C3-9F78-4FBDCD50F4E4}" destId="{CD73D1B3-C4AD-47FB-AC3C-C781A41A0F52}" srcOrd="5" destOrd="0" presId="urn:microsoft.com/office/officeart/2005/8/layout/default#2"/>
    <dgm:cxn modelId="{D369201D-41ED-408E-B5BD-3EA18224FF91}" type="presParOf" srcId="{EF169D90-1B80-47C3-9F78-4FBDCD50F4E4}" destId="{C4FE6016-46FD-4638-8BD4-7F36D81D71CF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3AFCA5-922A-4EFA-BF98-EBBB02DAAE3A}" type="doc">
      <dgm:prSet loTypeId="urn:microsoft.com/office/officeart/2005/8/layout/bList2#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3502E089-E287-41BB-B831-756850AEDFFE}">
      <dgm:prSet phldrT="[Tekst]"/>
      <dgm:spPr/>
      <dgm:t>
        <a:bodyPr/>
        <a:lstStyle/>
        <a:p>
          <a:r>
            <a:rPr lang="pl-PL" dirty="0" smtClean="0"/>
            <a:t>6 </a:t>
          </a:r>
        </a:p>
        <a:p>
          <a:r>
            <a:rPr lang="pl-PL" dirty="0" smtClean="0"/>
            <a:t>kursów</a:t>
          </a:r>
          <a:endParaRPr lang="pl-PL" dirty="0"/>
        </a:p>
      </dgm:t>
    </dgm:pt>
    <dgm:pt modelId="{19800D54-AB70-4C58-B217-4725F3FEFE11}" type="parTrans" cxnId="{4423505E-B55D-4092-AEFF-A998534B6509}">
      <dgm:prSet/>
      <dgm:spPr/>
      <dgm:t>
        <a:bodyPr/>
        <a:lstStyle/>
        <a:p>
          <a:endParaRPr lang="pl-PL"/>
        </a:p>
      </dgm:t>
    </dgm:pt>
    <dgm:pt modelId="{7305F056-0AEF-478B-96DB-452C64949A96}" type="sibTrans" cxnId="{4423505E-B55D-4092-AEFF-A998534B6509}">
      <dgm:prSet/>
      <dgm:spPr/>
      <dgm:t>
        <a:bodyPr/>
        <a:lstStyle/>
        <a:p>
          <a:endParaRPr lang="pl-PL"/>
        </a:p>
      </dgm:t>
    </dgm:pt>
    <dgm:pt modelId="{DAB63092-C28A-4114-9EDF-612D558FCABC}">
      <dgm:prSet phldrT="[Tekst]"/>
      <dgm:spPr/>
      <dgm:t>
        <a:bodyPr/>
        <a:lstStyle/>
        <a:p>
          <a:r>
            <a:rPr lang="pl-PL" dirty="0" smtClean="0"/>
            <a:t>10 nauczycieli</a:t>
          </a:r>
          <a:endParaRPr lang="pl-PL" dirty="0"/>
        </a:p>
      </dgm:t>
    </dgm:pt>
    <dgm:pt modelId="{6CFBA2C0-35EE-4E76-9C91-BB891DFE5B1D}" type="parTrans" cxnId="{A8B1B1C8-D5F3-4EF7-AC1E-5938DE5B2B0E}">
      <dgm:prSet/>
      <dgm:spPr/>
      <dgm:t>
        <a:bodyPr/>
        <a:lstStyle/>
        <a:p>
          <a:endParaRPr lang="pl-PL"/>
        </a:p>
      </dgm:t>
    </dgm:pt>
    <dgm:pt modelId="{398F3257-5DC5-4CAE-BE9A-863A4D51B3BB}" type="sibTrans" cxnId="{A8B1B1C8-D5F3-4EF7-AC1E-5938DE5B2B0E}">
      <dgm:prSet/>
      <dgm:spPr/>
      <dgm:t>
        <a:bodyPr/>
        <a:lstStyle/>
        <a:p>
          <a:endParaRPr lang="pl-PL"/>
        </a:p>
      </dgm:t>
    </dgm:pt>
    <dgm:pt modelId="{7734CE1C-D985-491D-BF2C-08106F01FB52}">
      <dgm:prSet phldrT="[Tekst]"/>
      <dgm:spPr/>
      <dgm:t>
        <a:bodyPr/>
        <a:lstStyle/>
        <a:p>
          <a:r>
            <a:rPr lang="pl-PL" dirty="0" smtClean="0"/>
            <a:t>16 </a:t>
          </a:r>
          <a:r>
            <a:rPr lang="pl-PL" dirty="0" err="1" smtClean="0"/>
            <a:t>osobomobilności</a:t>
          </a:r>
          <a:endParaRPr lang="pl-PL" dirty="0"/>
        </a:p>
      </dgm:t>
    </dgm:pt>
    <dgm:pt modelId="{0F5E2FC4-4730-4B40-98E5-F15E5ECACD0C}" type="parTrans" cxnId="{68BD66F9-5997-41CD-911C-53C371DA5352}">
      <dgm:prSet/>
      <dgm:spPr/>
      <dgm:t>
        <a:bodyPr/>
        <a:lstStyle/>
        <a:p>
          <a:endParaRPr lang="pl-PL"/>
        </a:p>
      </dgm:t>
    </dgm:pt>
    <dgm:pt modelId="{13AF0413-6BB3-4D15-BF85-F9C300093A6C}" type="sibTrans" cxnId="{68BD66F9-5997-41CD-911C-53C371DA5352}">
      <dgm:prSet/>
      <dgm:spPr/>
      <dgm:t>
        <a:bodyPr/>
        <a:lstStyle/>
        <a:p>
          <a:endParaRPr lang="pl-PL"/>
        </a:p>
      </dgm:t>
    </dgm:pt>
    <dgm:pt modelId="{82DF7891-4DB9-495F-8594-FBC2BA9D76DD}">
      <dgm:prSet/>
      <dgm:spPr/>
      <dgm:t>
        <a:bodyPr/>
        <a:lstStyle/>
        <a:p>
          <a:r>
            <a:rPr lang="pl-PL" dirty="0" smtClean="0"/>
            <a:t>Język angielski</a:t>
          </a:r>
          <a:endParaRPr lang="pl-PL" dirty="0"/>
        </a:p>
      </dgm:t>
    </dgm:pt>
    <dgm:pt modelId="{EA886838-4F64-4C5B-8303-107BA1D08F0B}" type="parTrans" cxnId="{74C5FB79-6AD5-4A90-B5D4-23EAF157932A}">
      <dgm:prSet/>
      <dgm:spPr/>
      <dgm:t>
        <a:bodyPr/>
        <a:lstStyle/>
        <a:p>
          <a:endParaRPr lang="pl-PL"/>
        </a:p>
      </dgm:t>
    </dgm:pt>
    <dgm:pt modelId="{D7EBCABD-3DB2-49AA-9B6A-2CD9B7547A43}" type="sibTrans" cxnId="{74C5FB79-6AD5-4A90-B5D4-23EAF157932A}">
      <dgm:prSet/>
      <dgm:spPr/>
      <dgm:t>
        <a:bodyPr/>
        <a:lstStyle/>
        <a:p>
          <a:endParaRPr lang="pl-PL"/>
        </a:p>
      </dgm:t>
    </dgm:pt>
    <dgm:pt modelId="{50200413-9ECF-4BB6-8699-35136CA30B47}">
      <dgm:prSet/>
      <dgm:spPr/>
      <dgm:t>
        <a:bodyPr/>
        <a:lstStyle/>
        <a:p>
          <a:r>
            <a:rPr lang="pl-PL" dirty="0" smtClean="0"/>
            <a:t>Język polski</a:t>
          </a:r>
          <a:endParaRPr lang="pl-PL" dirty="0"/>
        </a:p>
      </dgm:t>
    </dgm:pt>
    <dgm:pt modelId="{C7CCA3DA-0595-4854-89E2-3BD25684CCE2}" type="parTrans" cxnId="{45359280-416E-4A4C-BB95-1423AB38602A}">
      <dgm:prSet/>
      <dgm:spPr/>
      <dgm:t>
        <a:bodyPr/>
        <a:lstStyle/>
        <a:p>
          <a:endParaRPr lang="pl-PL"/>
        </a:p>
      </dgm:t>
    </dgm:pt>
    <dgm:pt modelId="{3CEBFE7E-34F7-4D37-B546-218A4762CB4D}" type="sibTrans" cxnId="{45359280-416E-4A4C-BB95-1423AB38602A}">
      <dgm:prSet/>
      <dgm:spPr/>
      <dgm:t>
        <a:bodyPr/>
        <a:lstStyle/>
        <a:p>
          <a:endParaRPr lang="pl-PL"/>
        </a:p>
      </dgm:t>
    </dgm:pt>
    <dgm:pt modelId="{53F01292-08EC-488D-91B4-8E79CCB56EB1}">
      <dgm:prSet/>
      <dgm:spPr/>
      <dgm:t>
        <a:bodyPr/>
        <a:lstStyle/>
        <a:p>
          <a:r>
            <a:rPr lang="pl-PL" dirty="0" smtClean="0"/>
            <a:t>Geografia</a:t>
          </a:r>
          <a:endParaRPr lang="pl-PL" dirty="0"/>
        </a:p>
      </dgm:t>
    </dgm:pt>
    <dgm:pt modelId="{68E1D714-9107-4ACF-8CAA-B69607F3FD86}" type="parTrans" cxnId="{0FFE2C6A-AD9E-41F2-AA95-A3C82F2676F7}">
      <dgm:prSet/>
      <dgm:spPr/>
      <dgm:t>
        <a:bodyPr/>
        <a:lstStyle/>
        <a:p>
          <a:endParaRPr lang="pl-PL"/>
        </a:p>
      </dgm:t>
    </dgm:pt>
    <dgm:pt modelId="{9FA597C4-60B9-48EA-9B69-A13652DD7F73}" type="sibTrans" cxnId="{0FFE2C6A-AD9E-41F2-AA95-A3C82F2676F7}">
      <dgm:prSet/>
      <dgm:spPr/>
      <dgm:t>
        <a:bodyPr/>
        <a:lstStyle/>
        <a:p>
          <a:endParaRPr lang="pl-PL"/>
        </a:p>
      </dgm:t>
    </dgm:pt>
    <dgm:pt modelId="{A484AF3C-0AB6-46B4-B30F-7719105D4E0C}">
      <dgm:prSet/>
      <dgm:spPr/>
      <dgm:t>
        <a:bodyPr/>
        <a:lstStyle/>
        <a:p>
          <a:r>
            <a:rPr lang="pl-PL" dirty="0" smtClean="0"/>
            <a:t>Muzyka</a:t>
          </a:r>
          <a:endParaRPr lang="pl-PL" dirty="0"/>
        </a:p>
      </dgm:t>
    </dgm:pt>
    <dgm:pt modelId="{8DC29403-3D36-40A6-B188-89CC627FB51D}" type="parTrans" cxnId="{D31CB1E1-7765-477C-A9E2-58560DB66D9A}">
      <dgm:prSet/>
      <dgm:spPr/>
      <dgm:t>
        <a:bodyPr/>
        <a:lstStyle/>
        <a:p>
          <a:endParaRPr lang="pl-PL"/>
        </a:p>
      </dgm:t>
    </dgm:pt>
    <dgm:pt modelId="{21F25F8B-9462-44C7-82B5-205CD1E84FE2}" type="sibTrans" cxnId="{D31CB1E1-7765-477C-A9E2-58560DB66D9A}">
      <dgm:prSet/>
      <dgm:spPr/>
      <dgm:t>
        <a:bodyPr/>
        <a:lstStyle/>
        <a:p>
          <a:endParaRPr lang="pl-PL"/>
        </a:p>
      </dgm:t>
    </dgm:pt>
    <dgm:pt modelId="{99D638CC-275F-4387-A7F2-16F2B3F7965C}">
      <dgm:prSet/>
      <dgm:spPr/>
      <dgm:t>
        <a:bodyPr/>
        <a:lstStyle/>
        <a:p>
          <a:r>
            <a:rPr lang="pl-PL" dirty="0" smtClean="0"/>
            <a:t>Plastyka</a:t>
          </a:r>
          <a:endParaRPr lang="pl-PL" dirty="0"/>
        </a:p>
      </dgm:t>
    </dgm:pt>
    <dgm:pt modelId="{874EC17C-A192-4B8B-9F30-B9949ECF8425}" type="parTrans" cxnId="{4001831E-237A-4FB3-8A5D-2AE1B548CF0C}">
      <dgm:prSet/>
      <dgm:spPr/>
      <dgm:t>
        <a:bodyPr/>
        <a:lstStyle/>
        <a:p>
          <a:endParaRPr lang="pl-PL"/>
        </a:p>
      </dgm:t>
    </dgm:pt>
    <dgm:pt modelId="{8D9A0F03-BAD6-4A1A-ABBA-21658ADCD861}" type="sibTrans" cxnId="{4001831E-237A-4FB3-8A5D-2AE1B548CF0C}">
      <dgm:prSet/>
      <dgm:spPr/>
      <dgm:t>
        <a:bodyPr/>
        <a:lstStyle/>
        <a:p>
          <a:endParaRPr lang="pl-PL"/>
        </a:p>
      </dgm:t>
    </dgm:pt>
    <dgm:pt modelId="{560793B0-7391-4AC4-A343-F54DE4D9F237}">
      <dgm:prSet/>
      <dgm:spPr/>
      <dgm:t>
        <a:bodyPr/>
        <a:lstStyle/>
        <a:p>
          <a:endParaRPr lang="pl-PL" dirty="0"/>
        </a:p>
      </dgm:t>
    </dgm:pt>
    <dgm:pt modelId="{4B8A0BE3-DD5B-4381-86BB-30818AF3FC18}" type="parTrans" cxnId="{C26C13EA-7B1A-4C97-814F-5F48AC526672}">
      <dgm:prSet/>
      <dgm:spPr/>
      <dgm:t>
        <a:bodyPr/>
        <a:lstStyle/>
        <a:p>
          <a:endParaRPr lang="pl-PL"/>
        </a:p>
      </dgm:t>
    </dgm:pt>
    <dgm:pt modelId="{41854539-55CB-4C87-AF75-75CBABF2AAFC}" type="sibTrans" cxnId="{C26C13EA-7B1A-4C97-814F-5F48AC526672}">
      <dgm:prSet/>
      <dgm:spPr/>
      <dgm:t>
        <a:bodyPr/>
        <a:lstStyle/>
        <a:p>
          <a:endParaRPr lang="pl-PL"/>
        </a:p>
      </dgm:t>
    </dgm:pt>
    <dgm:pt modelId="{89836E86-D191-45E0-92DB-0842E7124F18}">
      <dgm:prSet/>
      <dgm:spPr/>
      <dgm:t>
        <a:bodyPr/>
        <a:lstStyle/>
        <a:p>
          <a:r>
            <a:rPr lang="pl-PL" dirty="0" smtClean="0"/>
            <a:t>Język niemiecki</a:t>
          </a:r>
          <a:endParaRPr lang="pl-PL" dirty="0"/>
        </a:p>
      </dgm:t>
    </dgm:pt>
    <dgm:pt modelId="{4B8B0596-55D1-4524-82FC-9ACB74EA2CDA}" type="parTrans" cxnId="{A3A3EC25-3D87-4F7C-A110-EE8D39A953FA}">
      <dgm:prSet/>
      <dgm:spPr/>
      <dgm:t>
        <a:bodyPr/>
        <a:lstStyle/>
        <a:p>
          <a:endParaRPr lang="pl-PL"/>
        </a:p>
      </dgm:t>
    </dgm:pt>
    <dgm:pt modelId="{318BD7E8-9C3E-4D6F-B1BE-E0D64623A7D3}" type="sibTrans" cxnId="{A3A3EC25-3D87-4F7C-A110-EE8D39A953FA}">
      <dgm:prSet/>
      <dgm:spPr/>
      <dgm:t>
        <a:bodyPr/>
        <a:lstStyle/>
        <a:p>
          <a:endParaRPr lang="pl-PL"/>
        </a:p>
      </dgm:t>
    </dgm:pt>
    <dgm:pt modelId="{32A682E9-F8FA-4095-A070-E47D4E674FC6}">
      <dgm:prSet/>
      <dgm:spPr/>
      <dgm:t>
        <a:bodyPr/>
        <a:lstStyle/>
        <a:p>
          <a:r>
            <a:rPr lang="pl-PL" dirty="0" smtClean="0"/>
            <a:t>Każdy uczestnik mobilności –1 lub 2 kursy</a:t>
          </a:r>
          <a:endParaRPr lang="pl-PL" dirty="0"/>
        </a:p>
      </dgm:t>
    </dgm:pt>
    <dgm:pt modelId="{06F2CE25-D37D-476C-AEF6-CBA2D7CBCEBB}" type="parTrans" cxnId="{F3BA38FF-CE71-46B8-B562-B3FB2B38B325}">
      <dgm:prSet/>
      <dgm:spPr/>
      <dgm:t>
        <a:bodyPr/>
        <a:lstStyle/>
        <a:p>
          <a:endParaRPr lang="pl-PL"/>
        </a:p>
      </dgm:t>
    </dgm:pt>
    <dgm:pt modelId="{152969AB-4B5E-4462-B557-A77980C894F3}" type="sibTrans" cxnId="{F3BA38FF-CE71-46B8-B562-B3FB2B38B325}">
      <dgm:prSet/>
      <dgm:spPr/>
      <dgm:t>
        <a:bodyPr/>
        <a:lstStyle/>
        <a:p>
          <a:endParaRPr lang="pl-PL"/>
        </a:p>
      </dgm:t>
    </dgm:pt>
    <dgm:pt modelId="{3B283E44-CAEE-48F5-B6F8-E5941340A91C}">
      <dgm:prSet/>
      <dgm:spPr/>
      <dgm:t>
        <a:bodyPr/>
        <a:lstStyle/>
        <a:p>
          <a:r>
            <a:rPr lang="pl-PL" dirty="0" smtClean="0"/>
            <a:t>Hiszpania</a:t>
          </a:r>
          <a:endParaRPr lang="pl-PL" dirty="0"/>
        </a:p>
      </dgm:t>
    </dgm:pt>
    <dgm:pt modelId="{3993CFEC-851C-49BC-9A7D-F297FBC62649}" type="sibTrans" cxnId="{ED8DC5A3-8948-4CC7-BBE1-8D5330C09FD6}">
      <dgm:prSet/>
      <dgm:spPr/>
      <dgm:t>
        <a:bodyPr/>
        <a:lstStyle/>
        <a:p>
          <a:endParaRPr lang="pl-PL"/>
        </a:p>
      </dgm:t>
    </dgm:pt>
    <dgm:pt modelId="{AF5F13B7-5C55-4858-BA4F-5C9B4A8A9037}" type="parTrans" cxnId="{ED8DC5A3-8948-4CC7-BBE1-8D5330C09FD6}">
      <dgm:prSet/>
      <dgm:spPr/>
      <dgm:t>
        <a:bodyPr/>
        <a:lstStyle/>
        <a:p>
          <a:endParaRPr lang="pl-PL"/>
        </a:p>
      </dgm:t>
    </dgm:pt>
    <dgm:pt modelId="{D0EACB95-25F3-4A85-94B1-B6EA9B4E0D3E}">
      <dgm:prSet/>
      <dgm:spPr/>
      <dgm:t>
        <a:bodyPr/>
        <a:lstStyle/>
        <a:p>
          <a:r>
            <a:rPr lang="pl-PL" dirty="0" smtClean="0"/>
            <a:t>Grecja</a:t>
          </a:r>
          <a:endParaRPr lang="pl-PL" dirty="0"/>
        </a:p>
      </dgm:t>
    </dgm:pt>
    <dgm:pt modelId="{37FFE0C6-714B-4A69-9673-6BD1CBFD45F9}" type="sibTrans" cxnId="{9362E43F-3D83-4DAE-AFC3-73EB6AC64673}">
      <dgm:prSet/>
      <dgm:spPr/>
      <dgm:t>
        <a:bodyPr/>
        <a:lstStyle/>
        <a:p>
          <a:endParaRPr lang="pl-PL"/>
        </a:p>
      </dgm:t>
    </dgm:pt>
    <dgm:pt modelId="{053EBD5E-E2C5-4F97-8007-764E2F18BC47}" type="parTrans" cxnId="{9362E43F-3D83-4DAE-AFC3-73EB6AC64673}">
      <dgm:prSet/>
      <dgm:spPr/>
      <dgm:t>
        <a:bodyPr/>
        <a:lstStyle/>
        <a:p>
          <a:endParaRPr lang="pl-PL"/>
        </a:p>
      </dgm:t>
    </dgm:pt>
    <dgm:pt modelId="{74DE1998-1515-4FC0-9AAE-068F12F6DAFA}">
      <dgm:prSet/>
      <dgm:spPr/>
      <dgm:t>
        <a:bodyPr/>
        <a:lstStyle/>
        <a:p>
          <a:r>
            <a:rPr lang="pl-PL" dirty="0" smtClean="0"/>
            <a:t>Włochy</a:t>
          </a:r>
          <a:endParaRPr lang="pl-PL" dirty="0"/>
        </a:p>
      </dgm:t>
    </dgm:pt>
    <dgm:pt modelId="{FEA42F0C-0801-4AA8-A038-81A8501B6E9A}" type="sibTrans" cxnId="{133DFB4F-DFE7-4875-B69A-A0C83F1A0FB4}">
      <dgm:prSet/>
      <dgm:spPr/>
      <dgm:t>
        <a:bodyPr/>
        <a:lstStyle/>
        <a:p>
          <a:endParaRPr lang="pl-PL"/>
        </a:p>
      </dgm:t>
    </dgm:pt>
    <dgm:pt modelId="{D4DB6450-96D8-447E-88BF-7572C6AD0898}" type="parTrans" cxnId="{133DFB4F-DFE7-4875-B69A-A0C83F1A0FB4}">
      <dgm:prSet/>
      <dgm:spPr/>
      <dgm:t>
        <a:bodyPr/>
        <a:lstStyle/>
        <a:p>
          <a:endParaRPr lang="pl-PL"/>
        </a:p>
      </dgm:t>
    </dgm:pt>
    <dgm:pt modelId="{2BC7615A-A3D4-4278-8C62-19EC5C7AF77C}" type="pres">
      <dgm:prSet presAssocID="{4F3AFCA5-922A-4EFA-BF98-EBBB02DAAE3A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8CEE6D3-6F11-481B-9387-0FDFC1DCD9D9}" type="pres">
      <dgm:prSet presAssocID="{3502E089-E287-41BB-B831-756850AEDFFE}" presName="compNode" presStyleCnt="0"/>
      <dgm:spPr/>
    </dgm:pt>
    <dgm:pt modelId="{D5271687-6CF3-497C-92FE-95EB2535DD20}" type="pres">
      <dgm:prSet presAssocID="{3502E089-E287-41BB-B831-756850AEDFFE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EEF5B81-6D5F-44D2-9654-AFBDE362FCF0}" type="pres">
      <dgm:prSet presAssocID="{3502E089-E287-41BB-B831-756850AEDFF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4F1CB9F-1757-4EB8-B46B-35BEDA407EE3}" type="pres">
      <dgm:prSet presAssocID="{3502E089-E287-41BB-B831-756850AEDFFE}" presName="parentRect" presStyleLbl="alignNode1" presStyleIdx="0" presStyleCnt="3"/>
      <dgm:spPr/>
      <dgm:t>
        <a:bodyPr/>
        <a:lstStyle/>
        <a:p>
          <a:endParaRPr lang="pl-PL"/>
        </a:p>
      </dgm:t>
    </dgm:pt>
    <dgm:pt modelId="{4CF86584-93A9-49C9-8A6E-F1D0CDD61528}" type="pres">
      <dgm:prSet presAssocID="{3502E089-E287-41BB-B831-756850AEDFFE}" presName="adorn" presStyleLbl="fgAccFollow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1EEAE41-2D6C-44D3-8FF4-A7ADB49884E2}" type="pres">
      <dgm:prSet presAssocID="{7305F056-0AEF-478B-96DB-452C64949A96}" presName="sibTrans" presStyleLbl="sibTrans2D1" presStyleIdx="0" presStyleCnt="0"/>
      <dgm:spPr/>
      <dgm:t>
        <a:bodyPr/>
        <a:lstStyle/>
        <a:p>
          <a:endParaRPr lang="pl-PL"/>
        </a:p>
      </dgm:t>
    </dgm:pt>
    <dgm:pt modelId="{30777FAA-D7A6-4509-9B88-CC86560B0164}" type="pres">
      <dgm:prSet presAssocID="{DAB63092-C28A-4114-9EDF-612D558FCABC}" presName="compNode" presStyleCnt="0"/>
      <dgm:spPr/>
    </dgm:pt>
    <dgm:pt modelId="{43703A6A-A553-4FCE-A9EF-2E48105531DC}" type="pres">
      <dgm:prSet presAssocID="{DAB63092-C28A-4114-9EDF-612D558FCABC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9A9E0CD-6EA1-4D6C-8E83-AA47EF4136A6}" type="pres">
      <dgm:prSet presAssocID="{DAB63092-C28A-4114-9EDF-612D558FCAB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032CE50-D069-4FC0-ABE4-58F255B38057}" type="pres">
      <dgm:prSet presAssocID="{DAB63092-C28A-4114-9EDF-612D558FCABC}" presName="parentRect" presStyleLbl="alignNode1" presStyleIdx="1" presStyleCnt="3"/>
      <dgm:spPr/>
      <dgm:t>
        <a:bodyPr/>
        <a:lstStyle/>
        <a:p>
          <a:endParaRPr lang="pl-PL"/>
        </a:p>
      </dgm:t>
    </dgm:pt>
    <dgm:pt modelId="{98D41DA4-1693-4528-BBC9-1AA03DC0A828}" type="pres">
      <dgm:prSet presAssocID="{DAB63092-C28A-4114-9EDF-612D558FCABC}" presName="adorn" presStyleLbl="fgAccFollowNod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D9F15A1-D5F8-4DC7-92B7-9CB422EDCA94}" type="pres">
      <dgm:prSet presAssocID="{398F3257-5DC5-4CAE-BE9A-863A4D51B3BB}" presName="sibTrans" presStyleLbl="sibTrans2D1" presStyleIdx="0" presStyleCnt="0"/>
      <dgm:spPr/>
      <dgm:t>
        <a:bodyPr/>
        <a:lstStyle/>
        <a:p>
          <a:endParaRPr lang="pl-PL"/>
        </a:p>
      </dgm:t>
    </dgm:pt>
    <dgm:pt modelId="{2EEDF2F4-CF0F-452F-B05A-7CD0F0928FA9}" type="pres">
      <dgm:prSet presAssocID="{7734CE1C-D985-491D-BF2C-08106F01FB52}" presName="compNode" presStyleCnt="0"/>
      <dgm:spPr/>
    </dgm:pt>
    <dgm:pt modelId="{563D2587-E85F-46A3-A91E-0E22C1A71BD4}" type="pres">
      <dgm:prSet presAssocID="{7734CE1C-D985-491D-BF2C-08106F01FB52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6577F07-5468-4EC2-B3A0-B9E6DB29F317}" type="pres">
      <dgm:prSet presAssocID="{7734CE1C-D985-491D-BF2C-08106F01FB5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6C57D8A-2E50-41DC-A403-0926939B350D}" type="pres">
      <dgm:prSet presAssocID="{7734CE1C-D985-491D-BF2C-08106F01FB52}" presName="parentRect" presStyleLbl="alignNode1" presStyleIdx="2" presStyleCnt="3"/>
      <dgm:spPr/>
      <dgm:t>
        <a:bodyPr/>
        <a:lstStyle/>
        <a:p>
          <a:endParaRPr lang="pl-PL"/>
        </a:p>
      </dgm:t>
    </dgm:pt>
    <dgm:pt modelId="{66C2600B-D613-4D62-99E4-9A2F8204CB42}" type="pres">
      <dgm:prSet presAssocID="{7734CE1C-D985-491D-BF2C-08106F01FB52}" presName="adorn" presStyleLbl="fgAccFollowNod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1F0954F6-0923-4D25-BC61-836B40E33659}" type="presOf" srcId="{99D638CC-275F-4387-A7F2-16F2B3F7965C}" destId="{43703A6A-A553-4FCE-A9EF-2E48105531DC}" srcOrd="0" destOrd="5" presId="urn:microsoft.com/office/officeart/2005/8/layout/bList2#1"/>
    <dgm:cxn modelId="{C820BA30-9EFD-4630-92FF-D273F6A42A7C}" type="presOf" srcId="{7734CE1C-D985-491D-BF2C-08106F01FB52}" destId="{36577F07-5468-4EC2-B3A0-B9E6DB29F317}" srcOrd="0" destOrd="0" presId="urn:microsoft.com/office/officeart/2005/8/layout/bList2#1"/>
    <dgm:cxn modelId="{3160D470-965A-4467-BB1E-5206F5C1A34E}" type="presOf" srcId="{50200413-9ECF-4BB6-8699-35136CA30B47}" destId="{43703A6A-A553-4FCE-A9EF-2E48105531DC}" srcOrd="0" destOrd="1" presId="urn:microsoft.com/office/officeart/2005/8/layout/bList2#1"/>
    <dgm:cxn modelId="{42F4053A-823B-42B0-8C00-E73218E768E6}" type="presOf" srcId="{7734CE1C-D985-491D-BF2C-08106F01FB52}" destId="{86C57D8A-2E50-41DC-A403-0926939B350D}" srcOrd="1" destOrd="0" presId="urn:microsoft.com/office/officeart/2005/8/layout/bList2#1"/>
    <dgm:cxn modelId="{50008DED-6D94-4B90-BD01-2C430704538C}" type="presOf" srcId="{4F3AFCA5-922A-4EFA-BF98-EBBB02DAAE3A}" destId="{2BC7615A-A3D4-4278-8C62-19EC5C7AF77C}" srcOrd="0" destOrd="0" presId="urn:microsoft.com/office/officeart/2005/8/layout/bList2#1"/>
    <dgm:cxn modelId="{4001831E-237A-4FB3-8A5D-2AE1B548CF0C}" srcId="{DAB63092-C28A-4114-9EDF-612D558FCABC}" destId="{99D638CC-275F-4387-A7F2-16F2B3F7965C}" srcOrd="5" destOrd="0" parTransId="{874EC17C-A192-4B8B-9F30-B9949ECF8425}" sibTransId="{8D9A0F03-BAD6-4A1A-ABBA-21658ADCD861}"/>
    <dgm:cxn modelId="{200FC6AB-5AC1-4D35-9CBD-86C931A92036}" type="presOf" srcId="{53F01292-08EC-488D-91B4-8E79CCB56EB1}" destId="{43703A6A-A553-4FCE-A9EF-2E48105531DC}" srcOrd="0" destOrd="3" presId="urn:microsoft.com/office/officeart/2005/8/layout/bList2#1"/>
    <dgm:cxn modelId="{609AA1BE-2501-4A3F-95A4-0388381CEFB6}" type="presOf" srcId="{398F3257-5DC5-4CAE-BE9A-863A4D51B3BB}" destId="{FD9F15A1-D5F8-4DC7-92B7-9CB422EDCA94}" srcOrd="0" destOrd="0" presId="urn:microsoft.com/office/officeart/2005/8/layout/bList2#1"/>
    <dgm:cxn modelId="{0FFE2C6A-AD9E-41F2-AA95-A3C82F2676F7}" srcId="{DAB63092-C28A-4114-9EDF-612D558FCABC}" destId="{53F01292-08EC-488D-91B4-8E79CCB56EB1}" srcOrd="3" destOrd="0" parTransId="{68E1D714-9107-4ACF-8CAA-B69607F3FD86}" sibTransId="{9FA597C4-60B9-48EA-9B69-A13652DD7F73}"/>
    <dgm:cxn modelId="{B36814AA-6A97-4715-8527-DF1A666E3A93}" type="presOf" srcId="{3B283E44-CAEE-48F5-B6F8-E5941340A91C}" destId="{D5271687-6CF3-497C-92FE-95EB2535DD20}" srcOrd="0" destOrd="2" presId="urn:microsoft.com/office/officeart/2005/8/layout/bList2#1"/>
    <dgm:cxn modelId="{ED8DC5A3-8948-4CC7-BBE1-8D5330C09FD6}" srcId="{3502E089-E287-41BB-B831-756850AEDFFE}" destId="{3B283E44-CAEE-48F5-B6F8-E5941340A91C}" srcOrd="2" destOrd="0" parTransId="{AF5F13B7-5C55-4858-BA4F-5C9B4A8A9037}" sibTransId="{3993CFEC-851C-49BC-9A7D-F297FBC62649}"/>
    <dgm:cxn modelId="{016A7E28-B528-491A-98FB-3A4DDD73EBDE}" type="presOf" srcId="{DAB63092-C28A-4114-9EDF-612D558FCABC}" destId="{19A9E0CD-6EA1-4D6C-8E83-AA47EF4136A6}" srcOrd="0" destOrd="0" presId="urn:microsoft.com/office/officeart/2005/8/layout/bList2#1"/>
    <dgm:cxn modelId="{9362E43F-3D83-4DAE-AFC3-73EB6AC64673}" srcId="{3502E089-E287-41BB-B831-756850AEDFFE}" destId="{D0EACB95-25F3-4A85-94B1-B6EA9B4E0D3E}" srcOrd="1" destOrd="0" parTransId="{053EBD5E-E2C5-4F97-8007-764E2F18BC47}" sibTransId="{37FFE0C6-714B-4A69-9673-6BD1CBFD45F9}"/>
    <dgm:cxn modelId="{68BD66F9-5997-41CD-911C-53C371DA5352}" srcId="{4F3AFCA5-922A-4EFA-BF98-EBBB02DAAE3A}" destId="{7734CE1C-D985-491D-BF2C-08106F01FB52}" srcOrd="2" destOrd="0" parTransId="{0F5E2FC4-4730-4B40-98E5-F15E5ECACD0C}" sibTransId="{13AF0413-6BB3-4D15-BF85-F9C300093A6C}"/>
    <dgm:cxn modelId="{133DFB4F-DFE7-4875-B69A-A0C83F1A0FB4}" srcId="{3502E089-E287-41BB-B831-756850AEDFFE}" destId="{74DE1998-1515-4FC0-9AAE-068F12F6DAFA}" srcOrd="0" destOrd="0" parTransId="{D4DB6450-96D8-447E-88BF-7572C6AD0898}" sibTransId="{FEA42F0C-0801-4AA8-A038-81A8501B6E9A}"/>
    <dgm:cxn modelId="{8B83211C-EAF4-4701-AE11-C13051BD4C78}" type="presOf" srcId="{32A682E9-F8FA-4095-A070-E47D4E674FC6}" destId="{563D2587-E85F-46A3-A91E-0E22C1A71BD4}" srcOrd="0" destOrd="0" presId="urn:microsoft.com/office/officeart/2005/8/layout/bList2#1"/>
    <dgm:cxn modelId="{A3A3EC25-3D87-4F7C-A110-EE8D39A953FA}" srcId="{DAB63092-C28A-4114-9EDF-612D558FCABC}" destId="{89836E86-D191-45E0-92DB-0842E7124F18}" srcOrd="2" destOrd="0" parTransId="{4B8B0596-55D1-4524-82FC-9ACB74EA2CDA}" sibTransId="{318BD7E8-9C3E-4D6F-B1BE-E0D64623A7D3}"/>
    <dgm:cxn modelId="{4471A015-690C-47DD-98D0-A0CAB49C23B9}" type="presOf" srcId="{D0EACB95-25F3-4A85-94B1-B6EA9B4E0D3E}" destId="{D5271687-6CF3-497C-92FE-95EB2535DD20}" srcOrd="0" destOrd="1" presId="urn:microsoft.com/office/officeart/2005/8/layout/bList2#1"/>
    <dgm:cxn modelId="{7AE91986-B026-497B-A52A-9F859DAEB66B}" type="presOf" srcId="{7305F056-0AEF-478B-96DB-452C64949A96}" destId="{E1EEAE41-2D6C-44D3-8FF4-A7ADB49884E2}" srcOrd="0" destOrd="0" presId="urn:microsoft.com/office/officeart/2005/8/layout/bList2#1"/>
    <dgm:cxn modelId="{920D5325-E0FB-485B-99DD-4BAB489966D2}" type="presOf" srcId="{3502E089-E287-41BB-B831-756850AEDFFE}" destId="{3EEF5B81-6D5F-44D2-9654-AFBDE362FCF0}" srcOrd="0" destOrd="0" presId="urn:microsoft.com/office/officeart/2005/8/layout/bList2#1"/>
    <dgm:cxn modelId="{05DC5726-B17C-4DD6-A4F1-7962F452D7E1}" type="presOf" srcId="{DAB63092-C28A-4114-9EDF-612D558FCABC}" destId="{0032CE50-D069-4FC0-ABE4-58F255B38057}" srcOrd="1" destOrd="0" presId="urn:microsoft.com/office/officeart/2005/8/layout/bList2#1"/>
    <dgm:cxn modelId="{7C7A94B4-5348-4CFE-946E-A9A63B6E628B}" type="presOf" srcId="{74DE1998-1515-4FC0-9AAE-068F12F6DAFA}" destId="{D5271687-6CF3-497C-92FE-95EB2535DD20}" srcOrd="0" destOrd="0" presId="urn:microsoft.com/office/officeart/2005/8/layout/bList2#1"/>
    <dgm:cxn modelId="{C2F8C063-6981-4660-B98C-1721754FC021}" type="presOf" srcId="{82DF7891-4DB9-495F-8594-FBC2BA9D76DD}" destId="{43703A6A-A553-4FCE-A9EF-2E48105531DC}" srcOrd="0" destOrd="0" presId="urn:microsoft.com/office/officeart/2005/8/layout/bList2#1"/>
    <dgm:cxn modelId="{A8B1B1C8-D5F3-4EF7-AC1E-5938DE5B2B0E}" srcId="{4F3AFCA5-922A-4EFA-BF98-EBBB02DAAE3A}" destId="{DAB63092-C28A-4114-9EDF-612D558FCABC}" srcOrd="1" destOrd="0" parTransId="{6CFBA2C0-35EE-4E76-9C91-BB891DFE5B1D}" sibTransId="{398F3257-5DC5-4CAE-BE9A-863A4D51B3BB}"/>
    <dgm:cxn modelId="{50D8C353-A94B-41F8-BC09-C68418F8CD7F}" type="presOf" srcId="{560793B0-7391-4AC4-A343-F54DE4D9F237}" destId="{43703A6A-A553-4FCE-A9EF-2E48105531DC}" srcOrd="0" destOrd="6" presId="urn:microsoft.com/office/officeart/2005/8/layout/bList2#1"/>
    <dgm:cxn modelId="{037B22B2-4348-40BC-A40A-BDE0C720C42A}" type="presOf" srcId="{89836E86-D191-45E0-92DB-0842E7124F18}" destId="{43703A6A-A553-4FCE-A9EF-2E48105531DC}" srcOrd="0" destOrd="2" presId="urn:microsoft.com/office/officeart/2005/8/layout/bList2#1"/>
    <dgm:cxn modelId="{4423505E-B55D-4092-AEFF-A998534B6509}" srcId="{4F3AFCA5-922A-4EFA-BF98-EBBB02DAAE3A}" destId="{3502E089-E287-41BB-B831-756850AEDFFE}" srcOrd="0" destOrd="0" parTransId="{19800D54-AB70-4C58-B217-4725F3FEFE11}" sibTransId="{7305F056-0AEF-478B-96DB-452C64949A96}"/>
    <dgm:cxn modelId="{74C5FB79-6AD5-4A90-B5D4-23EAF157932A}" srcId="{DAB63092-C28A-4114-9EDF-612D558FCABC}" destId="{82DF7891-4DB9-495F-8594-FBC2BA9D76DD}" srcOrd="0" destOrd="0" parTransId="{EA886838-4F64-4C5B-8303-107BA1D08F0B}" sibTransId="{D7EBCABD-3DB2-49AA-9B6A-2CD9B7547A43}"/>
    <dgm:cxn modelId="{45359280-416E-4A4C-BB95-1423AB38602A}" srcId="{DAB63092-C28A-4114-9EDF-612D558FCABC}" destId="{50200413-9ECF-4BB6-8699-35136CA30B47}" srcOrd="1" destOrd="0" parTransId="{C7CCA3DA-0595-4854-89E2-3BD25684CCE2}" sibTransId="{3CEBFE7E-34F7-4D37-B546-218A4762CB4D}"/>
    <dgm:cxn modelId="{C26C13EA-7B1A-4C97-814F-5F48AC526672}" srcId="{DAB63092-C28A-4114-9EDF-612D558FCABC}" destId="{560793B0-7391-4AC4-A343-F54DE4D9F237}" srcOrd="6" destOrd="0" parTransId="{4B8A0BE3-DD5B-4381-86BB-30818AF3FC18}" sibTransId="{41854539-55CB-4C87-AF75-75CBABF2AAFC}"/>
    <dgm:cxn modelId="{64767A15-52D8-4196-8B5A-8E7C1B329765}" type="presOf" srcId="{3502E089-E287-41BB-B831-756850AEDFFE}" destId="{44F1CB9F-1757-4EB8-B46B-35BEDA407EE3}" srcOrd="1" destOrd="0" presId="urn:microsoft.com/office/officeart/2005/8/layout/bList2#1"/>
    <dgm:cxn modelId="{F3BA38FF-CE71-46B8-B562-B3FB2B38B325}" srcId="{7734CE1C-D985-491D-BF2C-08106F01FB52}" destId="{32A682E9-F8FA-4095-A070-E47D4E674FC6}" srcOrd="0" destOrd="0" parTransId="{06F2CE25-D37D-476C-AEF6-CBA2D7CBCEBB}" sibTransId="{152969AB-4B5E-4462-B557-A77980C894F3}"/>
    <dgm:cxn modelId="{D31CB1E1-7765-477C-A9E2-58560DB66D9A}" srcId="{DAB63092-C28A-4114-9EDF-612D558FCABC}" destId="{A484AF3C-0AB6-46B4-B30F-7719105D4E0C}" srcOrd="4" destOrd="0" parTransId="{8DC29403-3D36-40A6-B188-89CC627FB51D}" sibTransId="{21F25F8B-9462-44C7-82B5-205CD1E84FE2}"/>
    <dgm:cxn modelId="{22A740A6-3E17-427F-AE83-003B4C638BF0}" type="presOf" srcId="{A484AF3C-0AB6-46B4-B30F-7719105D4E0C}" destId="{43703A6A-A553-4FCE-A9EF-2E48105531DC}" srcOrd="0" destOrd="4" presId="urn:microsoft.com/office/officeart/2005/8/layout/bList2#1"/>
    <dgm:cxn modelId="{4A407C8B-01EA-41AD-8BC9-3A3DF0E59AC8}" type="presParOf" srcId="{2BC7615A-A3D4-4278-8C62-19EC5C7AF77C}" destId="{88CEE6D3-6F11-481B-9387-0FDFC1DCD9D9}" srcOrd="0" destOrd="0" presId="urn:microsoft.com/office/officeart/2005/8/layout/bList2#1"/>
    <dgm:cxn modelId="{D9524282-6BAA-4476-A90E-70509DC51724}" type="presParOf" srcId="{88CEE6D3-6F11-481B-9387-0FDFC1DCD9D9}" destId="{D5271687-6CF3-497C-92FE-95EB2535DD20}" srcOrd="0" destOrd="0" presId="urn:microsoft.com/office/officeart/2005/8/layout/bList2#1"/>
    <dgm:cxn modelId="{D5C09246-2736-4C2C-8001-1B1FBBB3E559}" type="presParOf" srcId="{88CEE6D3-6F11-481B-9387-0FDFC1DCD9D9}" destId="{3EEF5B81-6D5F-44D2-9654-AFBDE362FCF0}" srcOrd="1" destOrd="0" presId="urn:microsoft.com/office/officeart/2005/8/layout/bList2#1"/>
    <dgm:cxn modelId="{5B428F63-A3AE-4002-8BED-8444355755DC}" type="presParOf" srcId="{88CEE6D3-6F11-481B-9387-0FDFC1DCD9D9}" destId="{44F1CB9F-1757-4EB8-B46B-35BEDA407EE3}" srcOrd="2" destOrd="0" presId="urn:microsoft.com/office/officeart/2005/8/layout/bList2#1"/>
    <dgm:cxn modelId="{F205132C-A2D2-4CBD-8724-BC4A532C8ED1}" type="presParOf" srcId="{88CEE6D3-6F11-481B-9387-0FDFC1DCD9D9}" destId="{4CF86584-93A9-49C9-8A6E-F1D0CDD61528}" srcOrd="3" destOrd="0" presId="urn:microsoft.com/office/officeart/2005/8/layout/bList2#1"/>
    <dgm:cxn modelId="{BD13A36D-FBAE-420F-8E39-76B6114E230C}" type="presParOf" srcId="{2BC7615A-A3D4-4278-8C62-19EC5C7AF77C}" destId="{E1EEAE41-2D6C-44D3-8FF4-A7ADB49884E2}" srcOrd="1" destOrd="0" presId="urn:microsoft.com/office/officeart/2005/8/layout/bList2#1"/>
    <dgm:cxn modelId="{6117B2FB-D1C2-46ED-9221-6626963C32CE}" type="presParOf" srcId="{2BC7615A-A3D4-4278-8C62-19EC5C7AF77C}" destId="{30777FAA-D7A6-4509-9B88-CC86560B0164}" srcOrd="2" destOrd="0" presId="urn:microsoft.com/office/officeart/2005/8/layout/bList2#1"/>
    <dgm:cxn modelId="{39B6D56E-67D4-4457-8874-F9FED9FCEA88}" type="presParOf" srcId="{30777FAA-D7A6-4509-9B88-CC86560B0164}" destId="{43703A6A-A553-4FCE-A9EF-2E48105531DC}" srcOrd="0" destOrd="0" presId="urn:microsoft.com/office/officeart/2005/8/layout/bList2#1"/>
    <dgm:cxn modelId="{C73AB910-84A0-45BD-A30C-E7B765F5F708}" type="presParOf" srcId="{30777FAA-D7A6-4509-9B88-CC86560B0164}" destId="{19A9E0CD-6EA1-4D6C-8E83-AA47EF4136A6}" srcOrd="1" destOrd="0" presId="urn:microsoft.com/office/officeart/2005/8/layout/bList2#1"/>
    <dgm:cxn modelId="{F502E89F-BDDE-46DD-A415-3E27667A9CD0}" type="presParOf" srcId="{30777FAA-D7A6-4509-9B88-CC86560B0164}" destId="{0032CE50-D069-4FC0-ABE4-58F255B38057}" srcOrd="2" destOrd="0" presId="urn:microsoft.com/office/officeart/2005/8/layout/bList2#1"/>
    <dgm:cxn modelId="{F1B0502C-843E-49BF-A7D8-30D6AD664FC3}" type="presParOf" srcId="{30777FAA-D7A6-4509-9B88-CC86560B0164}" destId="{98D41DA4-1693-4528-BBC9-1AA03DC0A828}" srcOrd="3" destOrd="0" presId="urn:microsoft.com/office/officeart/2005/8/layout/bList2#1"/>
    <dgm:cxn modelId="{4F9DD1E7-152A-427D-B508-6FDC1A711543}" type="presParOf" srcId="{2BC7615A-A3D4-4278-8C62-19EC5C7AF77C}" destId="{FD9F15A1-D5F8-4DC7-92B7-9CB422EDCA94}" srcOrd="3" destOrd="0" presId="urn:microsoft.com/office/officeart/2005/8/layout/bList2#1"/>
    <dgm:cxn modelId="{A5796229-7EFF-4396-9555-2A3E20550FF5}" type="presParOf" srcId="{2BC7615A-A3D4-4278-8C62-19EC5C7AF77C}" destId="{2EEDF2F4-CF0F-452F-B05A-7CD0F0928FA9}" srcOrd="4" destOrd="0" presId="urn:microsoft.com/office/officeart/2005/8/layout/bList2#1"/>
    <dgm:cxn modelId="{401AAE77-9D1F-4666-978C-7816388AB2E8}" type="presParOf" srcId="{2EEDF2F4-CF0F-452F-B05A-7CD0F0928FA9}" destId="{563D2587-E85F-46A3-A91E-0E22C1A71BD4}" srcOrd="0" destOrd="0" presId="urn:microsoft.com/office/officeart/2005/8/layout/bList2#1"/>
    <dgm:cxn modelId="{2576EE09-6615-409D-805C-F7A7E642DA58}" type="presParOf" srcId="{2EEDF2F4-CF0F-452F-B05A-7CD0F0928FA9}" destId="{36577F07-5468-4EC2-B3A0-B9E6DB29F317}" srcOrd="1" destOrd="0" presId="urn:microsoft.com/office/officeart/2005/8/layout/bList2#1"/>
    <dgm:cxn modelId="{0ADE9911-3832-435F-8E85-E49F026ECA73}" type="presParOf" srcId="{2EEDF2F4-CF0F-452F-B05A-7CD0F0928FA9}" destId="{86C57D8A-2E50-41DC-A403-0926939B350D}" srcOrd="2" destOrd="0" presId="urn:microsoft.com/office/officeart/2005/8/layout/bList2#1"/>
    <dgm:cxn modelId="{05E0DADB-FB94-4C59-8E1C-7EA7FD4B4448}" type="presParOf" srcId="{2EEDF2F4-CF0F-452F-B05A-7CD0F0928FA9}" destId="{66C2600B-D613-4D62-99E4-9A2F8204CB42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4303F8-6BE6-4CA1-9924-FA42ECAE38B8}" type="doc">
      <dgm:prSet loTypeId="urn:microsoft.com/office/officeart/2005/8/layout/hList7#1" loCatId="list" qsTypeId="urn:microsoft.com/office/officeart/2005/8/quickstyle/simple1" qsCatId="simple" csTypeId="urn:microsoft.com/office/officeart/2005/8/colors/colorful4" csCatId="colorful" phldr="1"/>
      <dgm:spPr/>
    </dgm:pt>
    <dgm:pt modelId="{DC3EDF7E-5111-4865-BB48-F30F93432306}">
      <dgm:prSet phldrT="[Tekst]"/>
      <dgm:spPr/>
      <dgm:t>
        <a:bodyPr/>
        <a:lstStyle/>
        <a:p>
          <a:r>
            <a:rPr lang="pl-PL" b="1" dirty="0" smtClean="0"/>
            <a:t>Psychologia</a:t>
          </a:r>
          <a:endParaRPr lang="pl-PL" b="1" dirty="0"/>
        </a:p>
      </dgm:t>
    </dgm:pt>
    <dgm:pt modelId="{1AB1D19A-C5AF-4E05-B4CC-17E46CD84B47}" type="parTrans" cxnId="{023BA8A7-6EAB-485C-9816-7E27C669A4E8}">
      <dgm:prSet/>
      <dgm:spPr/>
    </dgm:pt>
    <dgm:pt modelId="{BC31B6EE-AF42-4284-8EBD-F3256E93F753}" type="sibTrans" cxnId="{023BA8A7-6EAB-485C-9816-7E27C669A4E8}">
      <dgm:prSet/>
      <dgm:spPr/>
    </dgm:pt>
    <dgm:pt modelId="{CFE85DB9-1171-4A12-8D51-0BB49181B1C0}">
      <dgm:prSet phldrT="[Tekst]"/>
      <dgm:spPr/>
      <dgm:t>
        <a:bodyPr/>
        <a:lstStyle/>
        <a:p>
          <a:r>
            <a:rPr lang="pl-PL" b="1" dirty="0" err="1" smtClean="0"/>
            <a:t>Coaching</a:t>
          </a:r>
          <a:endParaRPr lang="pl-PL" b="1" dirty="0"/>
        </a:p>
      </dgm:t>
    </dgm:pt>
    <dgm:pt modelId="{D0903EB4-3B26-4808-9C21-6877906DAF4E}" type="parTrans" cxnId="{289A678C-F64E-4112-B780-0B988439E885}">
      <dgm:prSet/>
      <dgm:spPr/>
    </dgm:pt>
    <dgm:pt modelId="{6D460759-D5FE-430D-9A29-0354D471B032}" type="sibTrans" cxnId="{289A678C-F64E-4112-B780-0B988439E885}">
      <dgm:prSet/>
      <dgm:spPr/>
    </dgm:pt>
    <dgm:pt modelId="{40C615D7-9068-4202-852C-BC3C0416D9B3}">
      <dgm:prSet phldrT="[Tekst]"/>
      <dgm:spPr/>
      <dgm:t>
        <a:bodyPr/>
        <a:lstStyle/>
        <a:p>
          <a:r>
            <a:rPr lang="pl-PL" b="1" dirty="0" smtClean="0"/>
            <a:t>Metodyka nauczania</a:t>
          </a:r>
          <a:endParaRPr lang="pl-PL" b="1" dirty="0"/>
        </a:p>
      </dgm:t>
    </dgm:pt>
    <dgm:pt modelId="{409B4482-0DE1-43EE-871F-FF72EF7A99D3}" type="parTrans" cxnId="{70662FFB-C4D7-40B7-95AD-AD5D0635650E}">
      <dgm:prSet/>
      <dgm:spPr/>
    </dgm:pt>
    <dgm:pt modelId="{3D7EEF25-3C7D-4BEF-94C0-D18933259792}" type="sibTrans" cxnId="{70662FFB-C4D7-40B7-95AD-AD5D0635650E}">
      <dgm:prSet/>
      <dgm:spPr/>
    </dgm:pt>
    <dgm:pt modelId="{B6D4608F-B143-42AB-A036-D80C4B614AE2}" type="pres">
      <dgm:prSet presAssocID="{294303F8-6BE6-4CA1-9924-FA42ECAE38B8}" presName="Name0" presStyleCnt="0">
        <dgm:presLayoutVars>
          <dgm:dir/>
          <dgm:resizeHandles val="exact"/>
        </dgm:presLayoutVars>
      </dgm:prSet>
      <dgm:spPr/>
    </dgm:pt>
    <dgm:pt modelId="{7E19534D-8ED4-4C12-AF79-702BC2832285}" type="pres">
      <dgm:prSet presAssocID="{294303F8-6BE6-4CA1-9924-FA42ECAE38B8}" presName="fgShape" presStyleLbl="fgShp" presStyleIdx="0" presStyleCnt="1"/>
      <dgm:spPr/>
    </dgm:pt>
    <dgm:pt modelId="{EC8B28FD-8D18-411C-8842-9A052C4AAB1B}" type="pres">
      <dgm:prSet presAssocID="{294303F8-6BE6-4CA1-9924-FA42ECAE38B8}" presName="linComp" presStyleCnt="0"/>
      <dgm:spPr/>
    </dgm:pt>
    <dgm:pt modelId="{41E5C9B4-1D6E-49D7-9545-3E5FF431FDCB}" type="pres">
      <dgm:prSet presAssocID="{DC3EDF7E-5111-4865-BB48-F30F93432306}" presName="compNode" presStyleCnt="0"/>
      <dgm:spPr/>
    </dgm:pt>
    <dgm:pt modelId="{941B0960-013A-4886-8E88-84F7E88E6FA6}" type="pres">
      <dgm:prSet presAssocID="{DC3EDF7E-5111-4865-BB48-F30F93432306}" presName="bkgdShape" presStyleLbl="node1" presStyleIdx="0" presStyleCnt="3"/>
      <dgm:spPr/>
      <dgm:t>
        <a:bodyPr/>
        <a:lstStyle/>
        <a:p>
          <a:endParaRPr lang="pl-PL"/>
        </a:p>
      </dgm:t>
    </dgm:pt>
    <dgm:pt modelId="{46B123B3-4087-4A3D-8665-62AE4DD76925}" type="pres">
      <dgm:prSet presAssocID="{DC3EDF7E-5111-4865-BB48-F30F9343230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46F298D-482B-4741-8A5D-7EFF79292E8F}" type="pres">
      <dgm:prSet presAssocID="{DC3EDF7E-5111-4865-BB48-F30F93432306}" presName="invisiNode" presStyleLbl="node1" presStyleIdx="0" presStyleCnt="3"/>
      <dgm:spPr/>
    </dgm:pt>
    <dgm:pt modelId="{31E0C69A-B040-48BB-B486-E30EEFC9C832}" type="pres">
      <dgm:prSet presAssocID="{DC3EDF7E-5111-4865-BB48-F30F93432306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6ADA593-7C4F-4665-867D-EE9CC3BD1CF9}" type="pres">
      <dgm:prSet presAssocID="{BC31B6EE-AF42-4284-8EBD-F3256E93F753}" presName="sibTrans" presStyleLbl="sibTrans2D1" presStyleIdx="0" presStyleCnt="0"/>
      <dgm:spPr/>
    </dgm:pt>
    <dgm:pt modelId="{3228645F-C63C-4DBC-842E-E84281B9767D}" type="pres">
      <dgm:prSet presAssocID="{CFE85DB9-1171-4A12-8D51-0BB49181B1C0}" presName="compNode" presStyleCnt="0"/>
      <dgm:spPr/>
    </dgm:pt>
    <dgm:pt modelId="{23D31B9E-DD42-492F-83AA-F92C463B9BA1}" type="pres">
      <dgm:prSet presAssocID="{CFE85DB9-1171-4A12-8D51-0BB49181B1C0}" presName="bkgdShape" presStyleLbl="node1" presStyleIdx="1" presStyleCnt="3"/>
      <dgm:spPr/>
      <dgm:t>
        <a:bodyPr/>
        <a:lstStyle/>
        <a:p>
          <a:endParaRPr lang="pl-PL"/>
        </a:p>
      </dgm:t>
    </dgm:pt>
    <dgm:pt modelId="{C256C388-50B3-4775-BDA6-E02E5B9200BE}" type="pres">
      <dgm:prSet presAssocID="{CFE85DB9-1171-4A12-8D51-0BB49181B1C0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DE70F67-FEF4-4FD2-BA1F-30B360448FF0}" type="pres">
      <dgm:prSet presAssocID="{CFE85DB9-1171-4A12-8D51-0BB49181B1C0}" presName="invisiNode" presStyleLbl="node1" presStyleIdx="1" presStyleCnt="3"/>
      <dgm:spPr/>
    </dgm:pt>
    <dgm:pt modelId="{FBE0F8DD-6E22-48AE-A208-26E709C96373}" type="pres">
      <dgm:prSet presAssocID="{CFE85DB9-1171-4A12-8D51-0BB49181B1C0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85D6A41-E952-4C45-889B-9E17AFD78C9B}" type="pres">
      <dgm:prSet presAssocID="{6D460759-D5FE-430D-9A29-0354D471B032}" presName="sibTrans" presStyleLbl="sibTrans2D1" presStyleIdx="0" presStyleCnt="0"/>
      <dgm:spPr/>
    </dgm:pt>
    <dgm:pt modelId="{BCEA8698-EE94-491B-86CB-204C3BB036CA}" type="pres">
      <dgm:prSet presAssocID="{40C615D7-9068-4202-852C-BC3C0416D9B3}" presName="compNode" presStyleCnt="0"/>
      <dgm:spPr/>
    </dgm:pt>
    <dgm:pt modelId="{CEA78175-68EE-44AC-9E97-59E8349BA861}" type="pres">
      <dgm:prSet presAssocID="{40C615D7-9068-4202-852C-BC3C0416D9B3}" presName="bkgdShape" presStyleLbl="node1" presStyleIdx="2" presStyleCnt="3"/>
      <dgm:spPr/>
      <dgm:t>
        <a:bodyPr/>
        <a:lstStyle/>
        <a:p>
          <a:endParaRPr lang="pl-PL"/>
        </a:p>
      </dgm:t>
    </dgm:pt>
    <dgm:pt modelId="{58DF1B60-571D-4256-A34D-12A717853A4E}" type="pres">
      <dgm:prSet presAssocID="{40C615D7-9068-4202-852C-BC3C0416D9B3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C5FAC1F-E7E7-4562-A3D7-AB7C8306662D}" type="pres">
      <dgm:prSet presAssocID="{40C615D7-9068-4202-852C-BC3C0416D9B3}" presName="invisiNode" presStyleLbl="node1" presStyleIdx="2" presStyleCnt="3"/>
      <dgm:spPr/>
    </dgm:pt>
    <dgm:pt modelId="{D8F1DE9C-142F-4C43-9E4D-61B7F1D2383F}" type="pres">
      <dgm:prSet presAssocID="{40C615D7-9068-4202-852C-BC3C0416D9B3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4DF60095-9CF7-44DF-AB01-C38A30199A13}" type="presOf" srcId="{DC3EDF7E-5111-4865-BB48-F30F93432306}" destId="{941B0960-013A-4886-8E88-84F7E88E6FA6}" srcOrd="0" destOrd="0" presId="urn:microsoft.com/office/officeart/2005/8/layout/hList7#1"/>
    <dgm:cxn modelId="{023BA8A7-6EAB-485C-9816-7E27C669A4E8}" srcId="{294303F8-6BE6-4CA1-9924-FA42ECAE38B8}" destId="{DC3EDF7E-5111-4865-BB48-F30F93432306}" srcOrd="0" destOrd="0" parTransId="{1AB1D19A-C5AF-4E05-B4CC-17E46CD84B47}" sibTransId="{BC31B6EE-AF42-4284-8EBD-F3256E93F753}"/>
    <dgm:cxn modelId="{3CBEDE56-85D8-4D49-AFB4-A6880B25B379}" type="presOf" srcId="{CFE85DB9-1171-4A12-8D51-0BB49181B1C0}" destId="{C256C388-50B3-4775-BDA6-E02E5B9200BE}" srcOrd="1" destOrd="0" presId="urn:microsoft.com/office/officeart/2005/8/layout/hList7#1"/>
    <dgm:cxn modelId="{70662FFB-C4D7-40B7-95AD-AD5D0635650E}" srcId="{294303F8-6BE6-4CA1-9924-FA42ECAE38B8}" destId="{40C615D7-9068-4202-852C-BC3C0416D9B3}" srcOrd="2" destOrd="0" parTransId="{409B4482-0DE1-43EE-871F-FF72EF7A99D3}" sibTransId="{3D7EEF25-3C7D-4BEF-94C0-D18933259792}"/>
    <dgm:cxn modelId="{289A678C-F64E-4112-B780-0B988439E885}" srcId="{294303F8-6BE6-4CA1-9924-FA42ECAE38B8}" destId="{CFE85DB9-1171-4A12-8D51-0BB49181B1C0}" srcOrd="1" destOrd="0" parTransId="{D0903EB4-3B26-4808-9C21-6877906DAF4E}" sibTransId="{6D460759-D5FE-430D-9A29-0354D471B032}"/>
    <dgm:cxn modelId="{4E3BE5B0-19A2-4A15-964B-EF6459314671}" type="presOf" srcId="{40C615D7-9068-4202-852C-BC3C0416D9B3}" destId="{58DF1B60-571D-4256-A34D-12A717853A4E}" srcOrd="1" destOrd="0" presId="urn:microsoft.com/office/officeart/2005/8/layout/hList7#1"/>
    <dgm:cxn modelId="{4E610863-2146-4E60-87CC-FF665E8ACC73}" type="presOf" srcId="{CFE85DB9-1171-4A12-8D51-0BB49181B1C0}" destId="{23D31B9E-DD42-492F-83AA-F92C463B9BA1}" srcOrd="0" destOrd="0" presId="urn:microsoft.com/office/officeart/2005/8/layout/hList7#1"/>
    <dgm:cxn modelId="{AEB406BC-E143-4FC6-9A2C-74A17C1FB62B}" type="presOf" srcId="{BC31B6EE-AF42-4284-8EBD-F3256E93F753}" destId="{B6ADA593-7C4F-4665-867D-EE9CC3BD1CF9}" srcOrd="0" destOrd="0" presId="urn:microsoft.com/office/officeart/2005/8/layout/hList7#1"/>
    <dgm:cxn modelId="{7F910B0A-5E2A-4A16-900C-DC4A641A8E07}" type="presOf" srcId="{294303F8-6BE6-4CA1-9924-FA42ECAE38B8}" destId="{B6D4608F-B143-42AB-A036-D80C4B614AE2}" srcOrd="0" destOrd="0" presId="urn:microsoft.com/office/officeart/2005/8/layout/hList7#1"/>
    <dgm:cxn modelId="{C9CF9F90-A81B-4B6A-A86B-24062016B1E9}" type="presOf" srcId="{6D460759-D5FE-430D-9A29-0354D471B032}" destId="{385D6A41-E952-4C45-889B-9E17AFD78C9B}" srcOrd="0" destOrd="0" presId="urn:microsoft.com/office/officeart/2005/8/layout/hList7#1"/>
    <dgm:cxn modelId="{B621A3E4-722C-419E-A5CE-B1509093CAF2}" type="presOf" srcId="{40C615D7-9068-4202-852C-BC3C0416D9B3}" destId="{CEA78175-68EE-44AC-9E97-59E8349BA861}" srcOrd="0" destOrd="0" presId="urn:microsoft.com/office/officeart/2005/8/layout/hList7#1"/>
    <dgm:cxn modelId="{10DB0D5E-79ED-4D99-9CB2-24A3B81329D9}" type="presOf" srcId="{DC3EDF7E-5111-4865-BB48-F30F93432306}" destId="{46B123B3-4087-4A3D-8665-62AE4DD76925}" srcOrd="1" destOrd="0" presId="urn:microsoft.com/office/officeart/2005/8/layout/hList7#1"/>
    <dgm:cxn modelId="{75202ECE-5BCD-46B8-88B5-7A2FCE0173FA}" type="presParOf" srcId="{B6D4608F-B143-42AB-A036-D80C4B614AE2}" destId="{7E19534D-8ED4-4C12-AF79-702BC2832285}" srcOrd="0" destOrd="0" presId="urn:microsoft.com/office/officeart/2005/8/layout/hList7#1"/>
    <dgm:cxn modelId="{94D24C94-99FF-4044-A34C-565611A82B19}" type="presParOf" srcId="{B6D4608F-B143-42AB-A036-D80C4B614AE2}" destId="{EC8B28FD-8D18-411C-8842-9A052C4AAB1B}" srcOrd="1" destOrd="0" presId="urn:microsoft.com/office/officeart/2005/8/layout/hList7#1"/>
    <dgm:cxn modelId="{12818098-48E3-46F7-B6C1-5AE51537B929}" type="presParOf" srcId="{EC8B28FD-8D18-411C-8842-9A052C4AAB1B}" destId="{41E5C9B4-1D6E-49D7-9545-3E5FF431FDCB}" srcOrd="0" destOrd="0" presId="urn:microsoft.com/office/officeart/2005/8/layout/hList7#1"/>
    <dgm:cxn modelId="{64C55861-5BAE-4B6E-A3EE-852EF1512B99}" type="presParOf" srcId="{41E5C9B4-1D6E-49D7-9545-3E5FF431FDCB}" destId="{941B0960-013A-4886-8E88-84F7E88E6FA6}" srcOrd="0" destOrd="0" presId="urn:microsoft.com/office/officeart/2005/8/layout/hList7#1"/>
    <dgm:cxn modelId="{C31637BE-E885-447E-BA19-972C569FA40A}" type="presParOf" srcId="{41E5C9B4-1D6E-49D7-9545-3E5FF431FDCB}" destId="{46B123B3-4087-4A3D-8665-62AE4DD76925}" srcOrd="1" destOrd="0" presId="urn:microsoft.com/office/officeart/2005/8/layout/hList7#1"/>
    <dgm:cxn modelId="{D4F77220-D649-42C4-B62F-CC56BB499595}" type="presParOf" srcId="{41E5C9B4-1D6E-49D7-9545-3E5FF431FDCB}" destId="{246F298D-482B-4741-8A5D-7EFF79292E8F}" srcOrd="2" destOrd="0" presId="urn:microsoft.com/office/officeart/2005/8/layout/hList7#1"/>
    <dgm:cxn modelId="{3642EB18-5A3D-4F14-AB30-F926CC9A321D}" type="presParOf" srcId="{41E5C9B4-1D6E-49D7-9545-3E5FF431FDCB}" destId="{31E0C69A-B040-48BB-B486-E30EEFC9C832}" srcOrd="3" destOrd="0" presId="urn:microsoft.com/office/officeart/2005/8/layout/hList7#1"/>
    <dgm:cxn modelId="{3C3469F8-87AE-471F-A0C9-DCF45F46DC05}" type="presParOf" srcId="{EC8B28FD-8D18-411C-8842-9A052C4AAB1B}" destId="{B6ADA593-7C4F-4665-867D-EE9CC3BD1CF9}" srcOrd="1" destOrd="0" presId="urn:microsoft.com/office/officeart/2005/8/layout/hList7#1"/>
    <dgm:cxn modelId="{B6DD8713-A6CF-4217-8726-C210FA1A54C4}" type="presParOf" srcId="{EC8B28FD-8D18-411C-8842-9A052C4AAB1B}" destId="{3228645F-C63C-4DBC-842E-E84281B9767D}" srcOrd="2" destOrd="0" presId="urn:microsoft.com/office/officeart/2005/8/layout/hList7#1"/>
    <dgm:cxn modelId="{E842CC81-2390-40C3-AAB5-0C812693B0AC}" type="presParOf" srcId="{3228645F-C63C-4DBC-842E-E84281B9767D}" destId="{23D31B9E-DD42-492F-83AA-F92C463B9BA1}" srcOrd="0" destOrd="0" presId="urn:microsoft.com/office/officeart/2005/8/layout/hList7#1"/>
    <dgm:cxn modelId="{525D7826-4583-47F1-B037-4417986F28BA}" type="presParOf" srcId="{3228645F-C63C-4DBC-842E-E84281B9767D}" destId="{C256C388-50B3-4775-BDA6-E02E5B9200BE}" srcOrd="1" destOrd="0" presId="urn:microsoft.com/office/officeart/2005/8/layout/hList7#1"/>
    <dgm:cxn modelId="{B0380467-57C1-4353-A25B-CD80A3E5F56E}" type="presParOf" srcId="{3228645F-C63C-4DBC-842E-E84281B9767D}" destId="{ADE70F67-FEF4-4FD2-BA1F-30B360448FF0}" srcOrd="2" destOrd="0" presId="urn:microsoft.com/office/officeart/2005/8/layout/hList7#1"/>
    <dgm:cxn modelId="{4969AFD9-07DC-485C-AE94-1CB1257C32C4}" type="presParOf" srcId="{3228645F-C63C-4DBC-842E-E84281B9767D}" destId="{FBE0F8DD-6E22-48AE-A208-26E709C96373}" srcOrd="3" destOrd="0" presId="urn:microsoft.com/office/officeart/2005/8/layout/hList7#1"/>
    <dgm:cxn modelId="{E9E62502-9E99-4AB8-B8A2-223B308B8495}" type="presParOf" srcId="{EC8B28FD-8D18-411C-8842-9A052C4AAB1B}" destId="{385D6A41-E952-4C45-889B-9E17AFD78C9B}" srcOrd="3" destOrd="0" presId="urn:microsoft.com/office/officeart/2005/8/layout/hList7#1"/>
    <dgm:cxn modelId="{CE2AB109-0235-43E2-89E0-DCFBE1EB1C55}" type="presParOf" srcId="{EC8B28FD-8D18-411C-8842-9A052C4AAB1B}" destId="{BCEA8698-EE94-491B-86CB-204C3BB036CA}" srcOrd="4" destOrd="0" presId="urn:microsoft.com/office/officeart/2005/8/layout/hList7#1"/>
    <dgm:cxn modelId="{73677B57-3A13-403B-8784-A326AA29AAD8}" type="presParOf" srcId="{BCEA8698-EE94-491B-86CB-204C3BB036CA}" destId="{CEA78175-68EE-44AC-9E97-59E8349BA861}" srcOrd="0" destOrd="0" presId="urn:microsoft.com/office/officeart/2005/8/layout/hList7#1"/>
    <dgm:cxn modelId="{611D43D7-09B5-4897-B207-F08D6A408F84}" type="presParOf" srcId="{BCEA8698-EE94-491B-86CB-204C3BB036CA}" destId="{58DF1B60-571D-4256-A34D-12A717853A4E}" srcOrd="1" destOrd="0" presId="urn:microsoft.com/office/officeart/2005/8/layout/hList7#1"/>
    <dgm:cxn modelId="{2F0E082C-BB84-421F-8286-DD82BF59C8FD}" type="presParOf" srcId="{BCEA8698-EE94-491B-86CB-204C3BB036CA}" destId="{FC5FAC1F-E7E7-4562-A3D7-AB7C8306662D}" srcOrd="2" destOrd="0" presId="urn:microsoft.com/office/officeart/2005/8/layout/hList7#1"/>
    <dgm:cxn modelId="{8AB78951-1516-48CA-B133-12C1DBFC02D1}" type="presParOf" srcId="{BCEA8698-EE94-491B-86CB-204C3BB036CA}" destId="{D8F1DE9C-142F-4C43-9E4D-61B7F1D2383F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49F856-F605-441A-A7D2-951DA2DCFD72}" type="doc">
      <dgm:prSet loTypeId="urn:microsoft.com/office/officeart/2005/8/layout/default#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F15567EE-B42A-412A-8E73-6E82174C1E10}">
      <dgm:prSet phldrT="[Tekst]" custT="1"/>
      <dgm:spPr/>
      <dgm:t>
        <a:bodyPr/>
        <a:lstStyle/>
        <a:p>
          <a:r>
            <a:rPr lang="pl-PL" sz="2400" b="1" dirty="0" smtClean="0"/>
            <a:t>Lekcje prowadzone poznanymi metodami</a:t>
          </a:r>
          <a:endParaRPr lang="pl-PL" sz="2400" b="1" dirty="0"/>
        </a:p>
      </dgm:t>
    </dgm:pt>
    <dgm:pt modelId="{C96FB2AE-2787-44B2-856C-2E2586A453D9}" type="parTrans" cxnId="{ABFD7D33-8696-457D-82D9-916368EE1BDC}">
      <dgm:prSet/>
      <dgm:spPr/>
      <dgm:t>
        <a:bodyPr/>
        <a:lstStyle/>
        <a:p>
          <a:endParaRPr lang="pl-PL"/>
        </a:p>
      </dgm:t>
    </dgm:pt>
    <dgm:pt modelId="{35FC0452-7448-47E0-BDDC-C91349C24444}" type="sibTrans" cxnId="{ABFD7D33-8696-457D-82D9-916368EE1BDC}">
      <dgm:prSet/>
      <dgm:spPr/>
      <dgm:t>
        <a:bodyPr/>
        <a:lstStyle/>
        <a:p>
          <a:endParaRPr lang="pl-PL"/>
        </a:p>
      </dgm:t>
    </dgm:pt>
    <dgm:pt modelId="{D5E2F416-7D32-4CB4-8E6F-5A1CBD69D740}">
      <dgm:prSet phldrT="[Tekst]" custT="1"/>
      <dgm:spPr/>
      <dgm:t>
        <a:bodyPr/>
        <a:lstStyle/>
        <a:p>
          <a:r>
            <a:rPr lang="pl-PL" sz="2400" b="1" dirty="0" smtClean="0"/>
            <a:t>Warsztaty </a:t>
          </a:r>
        </a:p>
        <a:p>
          <a:r>
            <a:rPr lang="pl-PL" sz="2400" b="1" dirty="0" smtClean="0"/>
            <a:t>z technik</a:t>
          </a:r>
        </a:p>
        <a:p>
          <a:r>
            <a:rPr lang="pl-PL" sz="2400" b="1" dirty="0" smtClean="0"/>
            <a:t> uczenia się</a:t>
          </a:r>
        </a:p>
      </dgm:t>
    </dgm:pt>
    <dgm:pt modelId="{9AD079DB-163E-4AF5-8718-EB4A268B9DD4}" type="parTrans" cxnId="{1F64DF67-6BCA-4AC4-9C86-3F2FF66A7218}">
      <dgm:prSet/>
      <dgm:spPr/>
      <dgm:t>
        <a:bodyPr/>
        <a:lstStyle/>
        <a:p>
          <a:endParaRPr lang="pl-PL"/>
        </a:p>
      </dgm:t>
    </dgm:pt>
    <dgm:pt modelId="{790C77AF-33CF-41D4-BB50-EEAB4FA17FAD}" type="sibTrans" cxnId="{1F64DF67-6BCA-4AC4-9C86-3F2FF66A7218}">
      <dgm:prSet/>
      <dgm:spPr/>
      <dgm:t>
        <a:bodyPr/>
        <a:lstStyle/>
        <a:p>
          <a:endParaRPr lang="pl-PL"/>
        </a:p>
      </dgm:t>
    </dgm:pt>
    <dgm:pt modelId="{52A8EC4B-4628-4E84-9964-01F38DF1EB4E}">
      <dgm:prSet phldrT="[Tekst]" custT="1"/>
      <dgm:spPr/>
      <dgm:t>
        <a:bodyPr/>
        <a:lstStyle/>
        <a:p>
          <a:r>
            <a:rPr lang="pl-PL" sz="2400" b="1" dirty="0" smtClean="0"/>
            <a:t>Zajęcia teatralne</a:t>
          </a:r>
        </a:p>
      </dgm:t>
    </dgm:pt>
    <dgm:pt modelId="{FDB6083D-704F-4065-AC60-61767361709E}" type="parTrans" cxnId="{38904BC8-D0AB-4A6A-BD05-53C15D9FEEA7}">
      <dgm:prSet/>
      <dgm:spPr/>
      <dgm:t>
        <a:bodyPr/>
        <a:lstStyle/>
        <a:p>
          <a:endParaRPr lang="pl-PL"/>
        </a:p>
      </dgm:t>
    </dgm:pt>
    <dgm:pt modelId="{A6556F5D-D99D-45AE-9367-4FC79761CAC3}" type="sibTrans" cxnId="{38904BC8-D0AB-4A6A-BD05-53C15D9FEEA7}">
      <dgm:prSet/>
      <dgm:spPr/>
      <dgm:t>
        <a:bodyPr/>
        <a:lstStyle/>
        <a:p>
          <a:endParaRPr lang="pl-PL"/>
        </a:p>
      </dgm:t>
    </dgm:pt>
    <dgm:pt modelId="{D339290B-50E5-473C-83EB-C155E2F85E48}">
      <dgm:prSet phldrT="[Tekst]" custT="1"/>
      <dgm:spPr/>
      <dgm:t>
        <a:bodyPr/>
        <a:lstStyle/>
        <a:p>
          <a:r>
            <a:rPr lang="pl-PL" sz="2400" b="1" dirty="0" smtClean="0"/>
            <a:t>Międzynarodowy projekt internetowy </a:t>
          </a:r>
          <a:r>
            <a:rPr lang="pl-PL" sz="2400" b="1" dirty="0" err="1" smtClean="0"/>
            <a:t>eTwinning</a:t>
          </a:r>
          <a:endParaRPr lang="pl-PL" sz="2400" b="1" dirty="0" smtClean="0"/>
        </a:p>
      </dgm:t>
    </dgm:pt>
    <dgm:pt modelId="{8EEEDA9B-129D-47A1-B9DF-E25C53FE80B2}" type="parTrans" cxnId="{9481333E-AD78-403E-AC67-045457540759}">
      <dgm:prSet/>
      <dgm:spPr/>
      <dgm:t>
        <a:bodyPr/>
        <a:lstStyle/>
        <a:p>
          <a:endParaRPr lang="pl-PL"/>
        </a:p>
      </dgm:t>
    </dgm:pt>
    <dgm:pt modelId="{AFA1D4DC-D85F-47CF-9ABE-704650575857}" type="sibTrans" cxnId="{9481333E-AD78-403E-AC67-045457540759}">
      <dgm:prSet/>
      <dgm:spPr/>
      <dgm:t>
        <a:bodyPr/>
        <a:lstStyle/>
        <a:p>
          <a:endParaRPr lang="pl-PL"/>
        </a:p>
      </dgm:t>
    </dgm:pt>
    <dgm:pt modelId="{1E130428-1683-4610-A69F-B4728DDA6977}" type="pres">
      <dgm:prSet presAssocID="{9949F856-F605-441A-A7D2-951DA2DCFD7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64476920-1F4F-414B-B887-C801DE1744C4}" type="pres">
      <dgm:prSet presAssocID="{F15567EE-B42A-412A-8E73-6E82174C1E1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EA58275-D715-43FA-9C69-25A9F5113AA0}" type="pres">
      <dgm:prSet presAssocID="{35FC0452-7448-47E0-BDDC-C91349C24444}" presName="sibTrans" presStyleCnt="0"/>
      <dgm:spPr/>
    </dgm:pt>
    <dgm:pt modelId="{D5DE0E00-8E7D-437C-8A1F-34E3E8B1E8CB}" type="pres">
      <dgm:prSet presAssocID="{D5E2F416-7D32-4CB4-8E6F-5A1CBD69D74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A1AD632-59F0-4839-82BE-14BCAC235ED0}" type="pres">
      <dgm:prSet presAssocID="{790C77AF-33CF-41D4-BB50-EEAB4FA17FAD}" presName="sibTrans" presStyleCnt="0"/>
      <dgm:spPr/>
    </dgm:pt>
    <dgm:pt modelId="{620FD5C7-1DFE-43A3-84A4-627A585713BB}" type="pres">
      <dgm:prSet presAssocID="{52A8EC4B-4628-4E84-9964-01F38DF1EB4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E685166-4DBA-4730-AF9A-9C624901D67F}" type="pres">
      <dgm:prSet presAssocID="{A6556F5D-D99D-45AE-9367-4FC79761CAC3}" presName="sibTrans" presStyleCnt="0"/>
      <dgm:spPr/>
    </dgm:pt>
    <dgm:pt modelId="{713328DE-C730-42E2-A0B8-10174B09D79B}" type="pres">
      <dgm:prSet presAssocID="{D339290B-50E5-473C-83EB-C155E2F85E4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1F957424-D4A8-453F-BF60-2A4FF8841993}" type="presOf" srcId="{F15567EE-B42A-412A-8E73-6E82174C1E10}" destId="{64476920-1F4F-414B-B887-C801DE1744C4}" srcOrd="0" destOrd="0" presId="urn:microsoft.com/office/officeart/2005/8/layout/default#3"/>
    <dgm:cxn modelId="{9B4D564D-2A35-4DE1-8883-E500322E6D65}" type="presOf" srcId="{52A8EC4B-4628-4E84-9964-01F38DF1EB4E}" destId="{620FD5C7-1DFE-43A3-84A4-627A585713BB}" srcOrd="0" destOrd="0" presId="urn:microsoft.com/office/officeart/2005/8/layout/default#3"/>
    <dgm:cxn modelId="{ABFD7D33-8696-457D-82D9-916368EE1BDC}" srcId="{9949F856-F605-441A-A7D2-951DA2DCFD72}" destId="{F15567EE-B42A-412A-8E73-6E82174C1E10}" srcOrd="0" destOrd="0" parTransId="{C96FB2AE-2787-44B2-856C-2E2586A453D9}" sibTransId="{35FC0452-7448-47E0-BDDC-C91349C24444}"/>
    <dgm:cxn modelId="{6BD17A44-B935-4BA1-9223-18BF8F6B07D2}" type="presOf" srcId="{9949F856-F605-441A-A7D2-951DA2DCFD72}" destId="{1E130428-1683-4610-A69F-B4728DDA6977}" srcOrd="0" destOrd="0" presId="urn:microsoft.com/office/officeart/2005/8/layout/default#3"/>
    <dgm:cxn modelId="{C70D106F-49CD-41C3-8151-0531344DF5D2}" type="presOf" srcId="{D339290B-50E5-473C-83EB-C155E2F85E48}" destId="{713328DE-C730-42E2-A0B8-10174B09D79B}" srcOrd="0" destOrd="0" presId="urn:microsoft.com/office/officeart/2005/8/layout/default#3"/>
    <dgm:cxn modelId="{9481333E-AD78-403E-AC67-045457540759}" srcId="{9949F856-F605-441A-A7D2-951DA2DCFD72}" destId="{D339290B-50E5-473C-83EB-C155E2F85E48}" srcOrd="3" destOrd="0" parTransId="{8EEEDA9B-129D-47A1-B9DF-E25C53FE80B2}" sibTransId="{AFA1D4DC-D85F-47CF-9ABE-704650575857}"/>
    <dgm:cxn modelId="{1F64DF67-6BCA-4AC4-9C86-3F2FF66A7218}" srcId="{9949F856-F605-441A-A7D2-951DA2DCFD72}" destId="{D5E2F416-7D32-4CB4-8E6F-5A1CBD69D740}" srcOrd="1" destOrd="0" parTransId="{9AD079DB-163E-4AF5-8718-EB4A268B9DD4}" sibTransId="{790C77AF-33CF-41D4-BB50-EEAB4FA17FAD}"/>
    <dgm:cxn modelId="{38904BC8-D0AB-4A6A-BD05-53C15D9FEEA7}" srcId="{9949F856-F605-441A-A7D2-951DA2DCFD72}" destId="{52A8EC4B-4628-4E84-9964-01F38DF1EB4E}" srcOrd="2" destOrd="0" parTransId="{FDB6083D-704F-4065-AC60-61767361709E}" sibTransId="{A6556F5D-D99D-45AE-9367-4FC79761CAC3}"/>
    <dgm:cxn modelId="{47FB850B-D31E-4CC7-9401-7A2AF64D81A1}" type="presOf" srcId="{D5E2F416-7D32-4CB4-8E6F-5A1CBD69D740}" destId="{D5DE0E00-8E7D-437C-8A1F-34E3E8B1E8CB}" srcOrd="0" destOrd="0" presId="urn:microsoft.com/office/officeart/2005/8/layout/default#3"/>
    <dgm:cxn modelId="{92CC83C0-F6C6-49E8-913E-57EC928A7E7F}" type="presParOf" srcId="{1E130428-1683-4610-A69F-B4728DDA6977}" destId="{64476920-1F4F-414B-B887-C801DE1744C4}" srcOrd="0" destOrd="0" presId="urn:microsoft.com/office/officeart/2005/8/layout/default#3"/>
    <dgm:cxn modelId="{3139FB86-F4CC-4CA0-88ED-B1E505D561A1}" type="presParOf" srcId="{1E130428-1683-4610-A69F-B4728DDA6977}" destId="{7EA58275-D715-43FA-9C69-25A9F5113AA0}" srcOrd="1" destOrd="0" presId="urn:microsoft.com/office/officeart/2005/8/layout/default#3"/>
    <dgm:cxn modelId="{5F73FE86-5AAC-417D-9363-8F1716104DEF}" type="presParOf" srcId="{1E130428-1683-4610-A69F-B4728DDA6977}" destId="{D5DE0E00-8E7D-437C-8A1F-34E3E8B1E8CB}" srcOrd="2" destOrd="0" presId="urn:microsoft.com/office/officeart/2005/8/layout/default#3"/>
    <dgm:cxn modelId="{F5A8AA47-64D4-4B3F-8F2D-955D397714B3}" type="presParOf" srcId="{1E130428-1683-4610-A69F-B4728DDA6977}" destId="{0A1AD632-59F0-4839-82BE-14BCAC235ED0}" srcOrd="3" destOrd="0" presId="urn:microsoft.com/office/officeart/2005/8/layout/default#3"/>
    <dgm:cxn modelId="{50864545-C247-4AC7-91DA-E5889A775A10}" type="presParOf" srcId="{1E130428-1683-4610-A69F-B4728DDA6977}" destId="{620FD5C7-1DFE-43A3-84A4-627A585713BB}" srcOrd="4" destOrd="0" presId="urn:microsoft.com/office/officeart/2005/8/layout/default#3"/>
    <dgm:cxn modelId="{B584A6F6-EF5E-4C0E-8E95-6580E7A658DA}" type="presParOf" srcId="{1E130428-1683-4610-A69F-B4728DDA6977}" destId="{4E685166-4DBA-4730-AF9A-9C624901D67F}" srcOrd="5" destOrd="0" presId="urn:microsoft.com/office/officeart/2005/8/layout/default#3"/>
    <dgm:cxn modelId="{D5BBE4C3-FC5E-466D-BBE5-9012DD8D79BC}" type="presParOf" srcId="{1E130428-1683-4610-A69F-B4728DDA6977}" destId="{713328DE-C730-42E2-A0B8-10174B09D79B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DE7790-3850-47D5-BD71-B3027C4D2A8A}" type="doc">
      <dgm:prSet loTypeId="urn:microsoft.com/office/officeart/2005/8/layout/default#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75A1EA19-320E-40FD-8D99-38C0436A02F8}">
      <dgm:prSet phldrT="[Tekst]" custT="1"/>
      <dgm:spPr/>
      <dgm:t>
        <a:bodyPr/>
        <a:lstStyle/>
        <a:p>
          <a:r>
            <a:rPr lang="pl-PL" sz="2400" b="1" dirty="0" smtClean="0"/>
            <a:t>Poradnik </a:t>
          </a:r>
        </a:p>
        <a:p>
          <a:r>
            <a:rPr lang="pl-PL" sz="2400" b="1" dirty="0" smtClean="0"/>
            <a:t>„Jak uczyć uczenia się”</a:t>
          </a:r>
          <a:endParaRPr lang="pl-PL" sz="2400" b="1" dirty="0"/>
        </a:p>
      </dgm:t>
    </dgm:pt>
    <dgm:pt modelId="{9AB9BC67-8EA5-40A0-A981-94413DCA716F}" type="parTrans" cxnId="{4174ACF2-C239-408A-8AAD-59E6A9635177}">
      <dgm:prSet/>
      <dgm:spPr/>
      <dgm:t>
        <a:bodyPr/>
        <a:lstStyle/>
        <a:p>
          <a:endParaRPr lang="pl-PL"/>
        </a:p>
      </dgm:t>
    </dgm:pt>
    <dgm:pt modelId="{A0943658-F243-4C61-A318-9BA3B6FABE51}" type="sibTrans" cxnId="{4174ACF2-C239-408A-8AAD-59E6A9635177}">
      <dgm:prSet/>
      <dgm:spPr/>
      <dgm:t>
        <a:bodyPr/>
        <a:lstStyle/>
        <a:p>
          <a:endParaRPr lang="pl-PL"/>
        </a:p>
      </dgm:t>
    </dgm:pt>
    <dgm:pt modelId="{3A78B818-37E2-47EA-97B8-39CE92FAEC2B}">
      <dgm:prSet phldrT="[Tekst]" custT="1"/>
      <dgm:spPr/>
      <dgm:t>
        <a:bodyPr/>
        <a:lstStyle/>
        <a:p>
          <a:r>
            <a:rPr lang="pl-PL" sz="2400" b="1" dirty="0" smtClean="0"/>
            <a:t>Przewodnik metodyczny (scenariusze)</a:t>
          </a:r>
          <a:endParaRPr lang="pl-PL" sz="2400" b="1" dirty="0"/>
        </a:p>
      </dgm:t>
    </dgm:pt>
    <dgm:pt modelId="{C9053300-D2B4-4198-A1A2-BB2297586078}" type="parTrans" cxnId="{DE814595-529B-4E48-A299-C2F72F1979DE}">
      <dgm:prSet/>
      <dgm:spPr/>
      <dgm:t>
        <a:bodyPr/>
        <a:lstStyle/>
        <a:p>
          <a:endParaRPr lang="pl-PL"/>
        </a:p>
      </dgm:t>
    </dgm:pt>
    <dgm:pt modelId="{01354D59-0118-4649-AB66-F3CC70B511EC}" type="sibTrans" cxnId="{DE814595-529B-4E48-A299-C2F72F1979DE}">
      <dgm:prSet/>
      <dgm:spPr/>
      <dgm:t>
        <a:bodyPr/>
        <a:lstStyle/>
        <a:p>
          <a:endParaRPr lang="pl-PL"/>
        </a:p>
      </dgm:t>
    </dgm:pt>
    <dgm:pt modelId="{2D6682DC-5BBD-4F16-8ACC-8D518E7FF41C}">
      <dgm:prSet phldrT="[Tekst]" custT="1"/>
      <dgm:spPr/>
      <dgm:t>
        <a:bodyPr/>
        <a:lstStyle/>
        <a:p>
          <a:r>
            <a:rPr lang="pl-PL" sz="2400" b="1" dirty="0" smtClean="0"/>
            <a:t>Zeszyt refleksji uczniowskich</a:t>
          </a:r>
        </a:p>
        <a:p>
          <a:r>
            <a:rPr lang="pl-PL" sz="2400" b="1" dirty="0" smtClean="0"/>
            <a:t>(narzędzia do ewaluacji zajęć</a:t>
          </a:r>
          <a:r>
            <a:rPr lang="pl-PL" sz="2400" dirty="0" smtClean="0"/>
            <a:t>)</a:t>
          </a:r>
          <a:endParaRPr lang="pl-PL" sz="2400" dirty="0"/>
        </a:p>
      </dgm:t>
    </dgm:pt>
    <dgm:pt modelId="{F9BB4F98-1CE7-4FFE-8999-5C40C5002A78}" type="parTrans" cxnId="{4EB488CC-D4C2-4B8B-B266-BEDF94429867}">
      <dgm:prSet/>
      <dgm:spPr/>
      <dgm:t>
        <a:bodyPr/>
        <a:lstStyle/>
        <a:p>
          <a:endParaRPr lang="pl-PL"/>
        </a:p>
      </dgm:t>
    </dgm:pt>
    <dgm:pt modelId="{C75F9B44-9C61-48CF-8EF3-B5CCAD43161E}" type="sibTrans" cxnId="{4EB488CC-D4C2-4B8B-B266-BEDF94429867}">
      <dgm:prSet/>
      <dgm:spPr/>
      <dgm:t>
        <a:bodyPr/>
        <a:lstStyle/>
        <a:p>
          <a:endParaRPr lang="pl-PL"/>
        </a:p>
      </dgm:t>
    </dgm:pt>
    <dgm:pt modelId="{AC49789A-410B-4E26-81AC-319469220026}">
      <dgm:prSet phldrT="[Tekst]" custT="1"/>
      <dgm:spPr/>
      <dgm:t>
        <a:bodyPr/>
        <a:lstStyle/>
        <a:p>
          <a:r>
            <a:rPr lang="pl-PL" sz="2400" b="1" dirty="0" smtClean="0"/>
            <a:t>Spektakl</a:t>
          </a:r>
          <a:endParaRPr lang="pl-PL" sz="2400" b="1" dirty="0"/>
        </a:p>
      </dgm:t>
    </dgm:pt>
    <dgm:pt modelId="{16DF7EDF-38F9-43F8-8E9F-FD72B5030367}" type="parTrans" cxnId="{E157FB2A-8821-41E0-99C6-7C5366DABB6C}">
      <dgm:prSet/>
      <dgm:spPr/>
      <dgm:t>
        <a:bodyPr/>
        <a:lstStyle/>
        <a:p>
          <a:endParaRPr lang="pl-PL"/>
        </a:p>
      </dgm:t>
    </dgm:pt>
    <dgm:pt modelId="{D0774D96-1E2E-42F9-BB83-1F3EB9FCA8BA}" type="sibTrans" cxnId="{E157FB2A-8821-41E0-99C6-7C5366DABB6C}">
      <dgm:prSet/>
      <dgm:spPr/>
      <dgm:t>
        <a:bodyPr/>
        <a:lstStyle/>
        <a:p>
          <a:endParaRPr lang="pl-PL"/>
        </a:p>
      </dgm:t>
    </dgm:pt>
    <dgm:pt modelId="{8954E109-057D-4334-9571-6D4E188CC84C}">
      <dgm:prSet phldrT="[Tekst]" custT="1"/>
      <dgm:spPr/>
      <dgm:t>
        <a:bodyPr/>
        <a:lstStyle/>
        <a:p>
          <a:r>
            <a:rPr lang="pl-PL" sz="2400" b="1" dirty="0" smtClean="0"/>
            <a:t>Relacja z projektu </a:t>
          </a:r>
          <a:r>
            <a:rPr lang="pl-PL" sz="2400" b="1" dirty="0" err="1" smtClean="0"/>
            <a:t>eTwinning</a:t>
          </a:r>
          <a:endParaRPr lang="pl-PL" sz="2400" b="1" dirty="0"/>
        </a:p>
      </dgm:t>
    </dgm:pt>
    <dgm:pt modelId="{F58AF3BF-911A-467D-A269-BF961964B471}" type="parTrans" cxnId="{18469AB7-6BAB-45A5-AB85-4253204B88A2}">
      <dgm:prSet/>
      <dgm:spPr/>
      <dgm:t>
        <a:bodyPr/>
        <a:lstStyle/>
        <a:p>
          <a:endParaRPr lang="pl-PL"/>
        </a:p>
      </dgm:t>
    </dgm:pt>
    <dgm:pt modelId="{65E652AA-22BF-4B3B-AA76-65D1810788DB}" type="sibTrans" cxnId="{18469AB7-6BAB-45A5-AB85-4253204B88A2}">
      <dgm:prSet/>
      <dgm:spPr/>
      <dgm:t>
        <a:bodyPr/>
        <a:lstStyle/>
        <a:p>
          <a:endParaRPr lang="pl-PL"/>
        </a:p>
      </dgm:t>
    </dgm:pt>
    <dgm:pt modelId="{9678694D-B7AD-4748-9A8F-B67DF86EB2D9}" type="pres">
      <dgm:prSet presAssocID="{DDDE7790-3850-47D5-BD71-B3027C4D2A8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9025132F-198A-4662-8078-C4CB030414C9}" type="pres">
      <dgm:prSet presAssocID="{75A1EA19-320E-40FD-8D99-38C0436A02F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FFD11FE-4CC1-43A6-B186-D3334DED786B}" type="pres">
      <dgm:prSet presAssocID="{A0943658-F243-4C61-A318-9BA3B6FABE51}" presName="sibTrans" presStyleCnt="0"/>
      <dgm:spPr/>
    </dgm:pt>
    <dgm:pt modelId="{1492D32E-CEE7-4216-AC1B-44275D27211F}" type="pres">
      <dgm:prSet presAssocID="{3A78B818-37E2-47EA-97B8-39CE92FAEC2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6EDC15E-C9F8-42D4-AAE3-D7B2192744D6}" type="pres">
      <dgm:prSet presAssocID="{01354D59-0118-4649-AB66-F3CC70B511EC}" presName="sibTrans" presStyleCnt="0"/>
      <dgm:spPr/>
    </dgm:pt>
    <dgm:pt modelId="{BAB6685B-7A59-4C43-8FA3-9AF18CADD017}" type="pres">
      <dgm:prSet presAssocID="{2D6682DC-5BBD-4F16-8ACC-8D518E7FF41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6465C93-BF79-453F-9760-897AE31810C5}" type="pres">
      <dgm:prSet presAssocID="{C75F9B44-9C61-48CF-8EF3-B5CCAD43161E}" presName="sibTrans" presStyleCnt="0"/>
      <dgm:spPr/>
    </dgm:pt>
    <dgm:pt modelId="{C8E29D53-9076-4245-AC14-4D3689D530A2}" type="pres">
      <dgm:prSet presAssocID="{AC49789A-410B-4E26-81AC-31946922002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27D2DA7-54C8-4AE3-B1D2-0158774A19FE}" type="pres">
      <dgm:prSet presAssocID="{D0774D96-1E2E-42F9-BB83-1F3EB9FCA8BA}" presName="sibTrans" presStyleCnt="0"/>
      <dgm:spPr/>
    </dgm:pt>
    <dgm:pt modelId="{4B399107-7EFD-4A56-8CCC-BF8F00C2723D}" type="pres">
      <dgm:prSet presAssocID="{8954E109-057D-4334-9571-6D4E188CC84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18469AB7-6BAB-45A5-AB85-4253204B88A2}" srcId="{DDDE7790-3850-47D5-BD71-B3027C4D2A8A}" destId="{8954E109-057D-4334-9571-6D4E188CC84C}" srcOrd="4" destOrd="0" parTransId="{F58AF3BF-911A-467D-A269-BF961964B471}" sibTransId="{65E652AA-22BF-4B3B-AA76-65D1810788DB}"/>
    <dgm:cxn modelId="{4174ACF2-C239-408A-8AAD-59E6A9635177}" srcId="{DDDE7790-3850-47D5-BD71-B3027C4D2A8A}" destId="{75A1EA19-320E-40FD-8D99-38C0436A02F8}" srcOrd="0" destOrd="0" parTransId="{9AB9BC67-8EA5-40A0-A981-94413DCA716F}" sibTransId="{A0943658-F243-4C61-A318-9BA3B6FABE51}"/>
    <dgm:cxn modelId="{4CBF8FBE-5A4D-48B8-B94F-F18537674EE3}" type="presOf" srcId="{AC49789A-410B-4E26-81AC-319469220026}" destId="{C8E29D53-9076-4245-AC14-4D3689D530A2}" srcOrd="0" destOrd="0" presId="urn:microsoft.com/office/officeart/2005/8/layout/default#4"/>
    <dgm:cxn modelId="{E157FB2A-8821-41E0-99C6-7C5366DABB6C}" srcId="{DDDE7790-3850-47D5-BD71-B3027C4D2A8A}" destId="{AC49789A-410B-4E26-81AC-319469220026}" srcOrd="3" destOrd="0" parTransId="{16DF7EDF-38F9-43F8-8E9F-FD72B5030367}" sibTransId="{D0774D96-1E2E-42F9-BB83-1F3EB9FCA8BA}"/>
    <dgm:cxn modelId="{E00C0033-3E66-4DDB-BEA4-1CCEB1B0740A}" type="presOf" srcId="{3A78B818-37E2-47EA-97B8-39CE92FAEC2B}" destId="{1492D32E-CEE7-4216-AC1B-44275D27211F}" srcOrd="0" destOrd="0" presId="urn:microsoft.com/office/officeart/2005/8/layout/default#4"/>
    <dgm:cxn modelId="{4EB488CC-D4C2-4B8B-B266-BEDF94429867}" srcId="{DDDE7790-3850-47D5-BD71-B3027C4D2A8A}" destId="{2D6682DC-5BBD-4F16-8ACC-8D518E7FF41C}" srcOrd="2" destOrd="0" parTransId="{F9BB4F98-1CE7-4FFE-8999-5C40C5002A78}" sibTransId="{C75F9B44-9C61-48CF-8EF3-B5CCAD43161E}"/>
    <dgm:cxn modelId="{B3505BD0-C123-48CF-A804-7533415E0CAE}" type="presOf" srcId="{75A1EA19-320E-40FD-8D99-38C0436A02F8}" destId="{9025132F-198A-4662-8078-C4CB030414C9}" srcOrd="0" destOrd="0" presId="urn:microsoft.com/office/officeart/2005/8/layout/default#4"/>
    <dgm:cxn modelId="{F061C978-2F1D-487E-87A1-4FB06DDE257A}" type="presOf" srcId="{DDDE7790-3850-47D5-BD71-B3027C4D2A8A}" destId="{9678694D-B7AD-4748-9A8F-B67DF86EB2D9}" srcOrd="0" destOrd="0" presId="urn:microsoft.com/office/officeart/2005/8/layout/default#4"/>
    <dgm:cxn modelId="{716A2850-6493-4219-B745-C951806FF1B9}" type="presOf" srcId="{2D6682DC-5BBD-4F16-8ACC-8D518E7FF41C}" destId="{BAB6685B-7A59-4C43-8FA3-9AF18CADD017}" srcOrd="0" destOrd="0" presId="urn:microsoft.com/office/officeart/2005/8/layout/default#4"/>
    <dgm:cxn modelId="{AE93E70E-F519-44C1-B984-F3C76724D4A9}" type="presOf" srcId="{8954E109-057D-4334-9571-6D4E188CC84C}" destId="{4B399107-7EFD-4A56-8CCC-BF8F00C2723D}" srcOrd="0" destOrd="0" presId="urn:microsoft.com/office/officeart/2005/8/layout/default#4"/>
    <dgm:cxn modelId="{DE814595-529B-4E48-A299-C2F72F1979DE}" srcId="{DDDE7790-3850-47D5-BD71-B3027C4D2A8A}" destId="{3A78B818-37E2-47EA-97B8-39CE92FAEC2B}" srcOrd="1" destOrd="0" parTransId="{C9053300-D2B4-4198-A1A2-BB2297586078}" sibTransId="{01354D59-0118-4649-AB66-F3CC70B511EC}"/>
    <dgm:cxn modelId="{EB72E300-2C97-40DB-8ABB-0AD64B2D373E}" type="presParOf" srcId="{9678694D-B7AD-4748-9A8F-B67DF86EB2D9}" destId="{9025132F-198A-4662-8078-C4CB030414C9}" srcOrd="0" destOrd="0" presId="urn:microsoft.com/office/officeart/2005/8/layout/default#4"/>
    <dgm:cxn modelId="{1F03DCB4-1ED6-4704-B92F-4D6879B1435D}" type="presParOf" srcId="{9678694D-B7AD-4748-9A8F-B67DF86EB2D9}" destId="{6FFD11FE-4CC1-43A6-B186-D3334DED786B}" srcOrd="1" destOrd="0" presId="urn:microsoft.com/office/officeart/2005/8/layout/default#4"/>
    <dgm:cxn modelId="{5D497C02-D15B-44D3-9EDD-566AF5CF8048}" type="presParOf" srcId="{9678694D-B7AD-4748-9A8F-B67DF86EB2D9}" destId="{1492D32E-CEE7-4216-AC1B-44275D27211F}" srcOrd="2" destOrd="0" presId="urn:microsoft.com/office/officeart/2005/8/layout/default#4"/>
    <dgm:cxn modelId="{118E16C1-63F1-4105-B013-FD2411842ABD}" type="presParOf" srcId="{9678694D-B7AD-4748-9A8F-B67DF86EB2D9}" destId="{E6EDC15E-C9F8-42D4-AAE3-D7B2192744D6}" srcOrd="3" destOrd="0" presId="urn:microsoft.com/office/officeart/2005/8/layout/default#4"/>
    <dgm:cxn modelId="{2A5C1432-CB90-42ED-A254-4EF789F6CD65}" type="presParOf" srcId="{9678694D-B7AD-4748-9A8F-B67DF86EB2D9}" destId="{BAB6685B-7A59-4C43-8FA3-9AF18CADD017}" srcOrd="4" destOrd="0" presId="urn:microsoft.com/office/officeart/2005/8/layout/default#4"/>
    <dgm:cxn modelId="{FA4D766A-AA5B-484D-A929-0F730DA213CA}" type="presParOf" srcId="{9678694D-B7AD-4748-9A8F-B67DF86EB2D9}" destId="{D6465C93-BF79-453F-9760-897AE31810C5}" srcOrd="5" destOrd="0" presId="urn:microsoft.com/office/officeart/2005/8/layout/default#4"/>
    <dgm:cxn modelId="{A73D1A19-8F69-4A3D-AFEF-8EC984A07BEB}" type="presParOf" srcId="{9678694D-B7AD-4748-9A8F-B67DF86EB2D9}" destId="{C8E29D53-9076-4245-AC14-4D3689D530A2}" srcOrd="6" destOrd="0" presId="urn:microsoft.com/office/officeart/2005/8/layout/default#4"/>
    <dgm:cxn modelId="{9EA72361-0D16-4B5C-A658-C51176EB7609}" type="presParOf" srcId="{9678694D-B7AD-4748-9A8F-B67DF86EB2D9}" destId="{A27D2DA7-54C8-4AE3-B1D2-0158774A19FE}" srcOrd="7" destOrd="0" presId="urn:microsoft.com/office/officeart/2005/8/layout/default#4"/>
    <dgm:cxn modelId="{38FB3D63-A49F-4F60-9A2A-B543521AC56A}" type="presParOf" srcId="{9678694D-B7AD-4748-9A8F-B67DF86EB2D9}" destId="{4B399107-7EFD-4A56-8CCC-BF8F00C2723D}" srcOrd="8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3905388-66D6-4C6F-9A35-DE1C303786BF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1017C8F0-9ED6-4282-9812-CB97675D5FCB}">
      <dgm:prSet phldrT="[Tekst]" custT="1"/>
      <dgm:spPr/>
      <dgm:t>
        <a:bodyPr/>
        <a:lstStyle/>
        <a:p>
          <a:r>
            <a:rPr lang="pl-PL" sz="1200" dirty="0" smtClean="0"/>
            <a:t>zawiera</a:t>
          </a:r>
          <a:endParaRPr lang="pl-PL" sz="1200" dirty="0"/>
        </a:p>
      </dgm:t>
    </dgm:pt>
    <dgm:pt modelId="{8BAEA69E-0B95-4895-9C7F-02563F7B7E2A}" type="parTrans" cxnId="{546A8CCB-6DCC-43F4-9452-ECF3BE62FBD9}">
      <dgm:prSet/>
      <dgm:spPr/>
      <dgm:t>
        <a:bodyPr/>
        <a:lstStyle/>
        <a:p>
          <a:endParaRPr lang="pl-PL"/>
        </a:p>
      </dgm:t>
    </dgm:pt>
    <dgm:pt modelId="{61FE42A5-259A-4125-83A6-8BBC68409A33}" type="sibTrans" cxnId="{546A8CCB-6DCC-43F4-9452-ECF3BE62FBD9}">
      <dgm:prSet/>
      <dgm:spPr/>
      <dgm:t>
        <a:bodyPr/>
        <a:lstStyle/>
        <a:p>
          <a:endParaRPr lang="pl-PL"/>
        </a:p>
      </dgm:t>
    </dgm:pt>
    <dgm:pt modelId="{A9ADBE45-027D-47B8-AA68-35F33D2CC860}">
      <dgm:prSet phldrT="[Tekst]"/>
      <dgm:spPr/>
      <dgm:t>
        <a:bodyPr/>
        <a:lstStyle/>
        <a:p>
          <a:r>
            <a:rPr lang="pl-PL" dirty="0" smtClean="0"/>
            <a:t>Koncepcja świadomego nauczycielstwa</a:t>
          </a:r>
          <a:endParaRPr lang="pl-PL" dirty="0"/>
        </a:p>
      </dgm:t>
    </dgm:pt>
    <dgm:pt modelId="{186985B4-01EE-4903-A61F-9394EC214274}" type="parTrans" cxnId="{B4CE45CE-0E71-413D-9690-A66F093F0CEA}">
      <dgm:prSet/>
      <dgm:spPr/>
      <dgm:t>
        <a:bodyPr/>
        <a:lstStyle/>
        <a:p>
          <a:endParaRPr lang="pl-PL"/>
        </a:p>
      </dgm:t>
    </dgm:pt>
    <dgm:pt modelId="{7822ACA0-7BC2-44DC-9DF2-41D430F246B8}" type="sibTrans" cxnId="{B4CE45CE-0E71-413D-9690-A66F093F0CEA}">
      <dgm:prSet/>
      <dgm:spPr/>
      <dgm:t>
        <a:bodyPr/>
        <a:lstStyle/>
        <a:p>
          <a:endParaRPr lang="pl-PL"/>
        </a:p>
      </dgm:t>
    </dgm:pt>
    <dgm:pt modelId="{104B1209-CE88-4945-8BCF-4CDB9DEDFCB8}">
      <dgm:prSet phldrT="[Tekst]" custT="1"/>
      <dgm:spPr/>
      <dgm:t>
        <a:bodyPr/>
        <a:lstStyle/>
        <a:p>
          <a:r>
            <a:rPr lang="pl-PL" sz="1400" dirty="0" smtClean="0"/>
            <a:t>zawiera</a:t>
          </a:r>
          <a:endParaRPr lang="pl-PL" sz="1400" dirty="0"/>
        </a:p>
      </dgm:t>
    </dgm:pt>
    <dgm:pt modelId="{4229CF4D-9CBA-4EFE-94B9-148C2A58A2C0}" type="parTrans" cxnId="{EBD4B4CA-1D9C-4F5B-A632-1CF1B6DF4B6B}">
      <dgm:prSet/>
      <dgm:spPr/>
      <dgm:t>
        <a:bodyPr/>
        <a:lstStyle/>
        <a:p>
          <a:endParaRPr lang="pl-PL"/>
        </a:p>
      </dgm:t>
    </dgm:pt>
    <dgm:pt modelId="{74F913E4-82A8-4A62-B237-26C85D8F9893}" type="sibTrans" cxnId="{EBD4B4CA-1D9C-4F5B-A632-1CF1B6DF4B6B}">
      <dgm:prSet/>
      <dgm:spPr/>
      <dgm:t>
        <a:bodyPr/>
        <a:lstStyle/>
        <a:p>
          <a:endParaRPr lang="pl-PL"/>
        </a:p>
      </dgm:t>
    </dgm:pt>
    <dgm:pt modelId="{1AF2DCA7-B460-44D1-BA17-1E7B523A2B56}">
      <dgm:prSet phldrT="[Tekst]"/>
      <dgm:spPr/>
      <dgm:t>
        <a:bodyPr/>
        <a:lstStyle/>
        <a:p>
          <a:r>
            <a:rPr lang="pl-PL" dirty="0" smtClean="0"/>
            <a:t>Porady, instrukcje, inspiracje</a:t>
          </a:r>
          <a:endParaRPr lang="pl-PL" dirty="0"/>
        </a:p>
      </dgm:t>
    </dgm:pt>
    <dgm:pt modelId="{0D2BB019-605B-425A-939D-70F4E0824175}" type="parTrans" cxnId="{E27BD97B-B6CD-4BBC-91D3-8FB20716E7E8}">
      <dgm:prSet/>
      <dgm:spPr/>
      <dgm:t>
        <a:bodyPr/>
        <a:lstStyle/>
        <a:p>
          <a:endParaRPr lang="pl-PL"/>
        </a:p>
      </dgm:t>
    </dgm:pt>
    <dgm:pt modelId="{0D1419F8-DFE4-4140-84FC-9855699D30B1}" type="sibTrans" cxnId="{E27BD97B-B6CD-4BBC-91D3-8FB20716E7E8}">
      <dgm:prSet/>
      <dgm:spPr/>
      <dgm:t>
        <a:bodyPr/>
        <a:lstStyle/>
        <a:p>
          <a:endParaRPr lang="pl-PL"/>
        </a:p>
      </dgm:t>
    </dgm:pt>
    <dgm:pt modelId="{39654EC0-9341-4678-A25C-827C656A5FB2}">
      <dgm:prSet phldrT="[Tekst]" custT="1"/>
      <dgm:spPr/>
      <dgm:t>
        <a:bodyPr/>
        <a:lstStyle/>
        <a:p>
          <a:r>
            <a:rPr lang="pl-PL" sz="1400" dirty="0" smtClean="0"/>
            <a:t>zawiera</a:t>
          </a:r>
          <a:endParaRPr lang="pl-PL" sz="1400" dirty="0"/>
        </a:p>
      </dgm:t>
    </dgm:pt>
    <dgm:pt modelId="{47B0783D-001B-4079-AEB9-62FB56AF7BFB}" type="parTrans" cxnId="{B4564F00-72FE-4C3F-96AF-693343907FB2}">
      <dgm:prSet/>
      <dgm:spPr/>
      <dgm:t>
        <a:bodyPr/>
        <a:lstStyle/>
        <a:p>
          <a:endParaRPr lang="pl-PL"/>
        </a:p>
      </dgm:t>
    </dgm:pt>
    <dgm:pt modelId="{294E0818-9DA3-4D1D-89D7-DE44CB7EEBD2}" type="sibTrans" cxnId="{B4564F00-72FE-4C3F-96AF-693343907FB2}">
      <dgm:prSet/>
      <dgm:spPr/>
      <dgm:t>
        <a:bodyPr/>
        <a:lstStyle/>
        <a:p>
          <a:endParaRPr lang="pl-PL"/>
        </a:p>
      </dgm:t>
    </dgm:pt>
    <dgm:pt modelId="{E6EBD856-CD02-4A70-A134-0D3E1EC772D3}">
      <dgm:prSet phldrT="[Tekst]"/>
      <dgm:spPr/>
      <dgm:t>
        <a:bodyPr/>
        <a:lstStyle/>
        <a:p>
          <a:r>
            <a:rPr lang="pl-PL" dirty="0" smtClean="0"/>
            <a:t>Promuje metodykę wspomagającą rozwój kompetencji kluczowych opartą na wiedzy z zakresu </a:t>
          </a:r>
          <a:r>
            <a:rPr lang="pl-PL" dirty="0" err="1" smtClean="0"/>
            <a:t>neurodydaktyki</a:t>
          </a:r>
          <a:endParaRPr lang="pl-PL" dirty="0"/>
        </a:p>
      </dgm:t>
    </dgm:pt>
    <dgm:pt modelId="{75CA1270-753B-4504-852B-847DCADC4699}" type="parTrans" cxnId="{2F9B5F9A-F6DC-4706-BF31-2A8714CD4F84}">
      <dgm:prSet/>
      <dgm:spPr/>
      <dgm:t>
        <a:bodyPr/>
        <a:lstStyle/>
        <a:p>
          <a:endParaRPr lang="pl-PL"/>
        </a:p>
      </dgm:t>
    </dgm:pt>
    <dgm:pt modelId="{AD43931E-860F-499D-A2CB-39949665C022}" type="sibTrans" cxnId="{2F9B5F9A-F6DC-4706-BF31-2A8714CD4F84}">
      <dgm:prSet/>
      <dgm:spPr/>
      <dgm:t>
        <a:bodyPr/>
        <a:lstStyle/>
        <a:p>
          <a:endParaRPr lang="pl-PL"/>
        </a:p>
      </dgm:t>
    </dgm:pt>
    <dgm:pt modelId="{230C0521-6833-416E-80F8-109CDFD1C69D}" type="pres">
      <dgm:prSet presAssocID="{13905388-66D6-4C6F-9A35-DE1C303786B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6D5B2F61-15D8-46A9-9247-328CDFCB3EC9}" type="pres">
      <dgm:prSet presAssocID="{1017C8F0-9ED6-4282-9812-CB97675D5FCB}" presName="composite" presStyleCnt="0"/>
      <dgm:spPr/>
    </dgm:pt>
    <dgm:pt modelId="{08C028B1-0BF8-4D85-A006-F776676F5BCF}" type="pres">
      <dgm:prSet presAssocID="{1017C8F0-9ED6-4282-9812-CB97675D5FC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FADF5DB-E3C8-4123-AE86-834F8E92FF82}" type="pres">
      <dgm:prSet presAssocID="{1017C8F0-9ED6-4282-9812-CB97675D5FC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B1A4FBD-872F-4535-9DC8-70F2EBBDA9AA}" type="pres">
      <dgm:prSet presAssocID="{61FE42A5-259A-4125-83A6-8BBC68409A33}" presName="sp" presStyleCnt="0"/>
      <dgm:spPr/>
    </dgm:pt>
    <dgm:pt modelId="{C96D4BDB-01E2-4ECB-9F5D-EA4868FBDA3E}" type="pres">
      <dgm:prSet presAssocID="{104B1209-CE88-4945-8BCF-4CDB9DEDFCB8}" presName="composite" presStyleCnt="0"/>
      <dgm:spPr/>
    </dgm:pt>
    <dgm:pt modelId="{72F2C2A7-0972-4FB7-82B5-AD3B99F8DF8D}" type="pres">
      <dgm:prSet presAssocID="{104B1209-CE88-4945-8BCF-4CDB9DEDFCB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C7619E3-1FCF-4915-8DE6-48E08F79FB32}" type="pres">
      <dgm:prSet presAssocID="{104B1209-CE88-4945-8BCF-4CDB9DEDFCB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2C4BE31-F50D-4DE2-A92E-D0AC2D87B01F}" type="pres">
      <dgm:prSet presAssocID="{74F913E4-82A8-4A62-B237-26C85D8F9893}" presName="sp" presStyleCnt="0"/>
      <dgm:spPr/>
    </dgm:pt>
    <dgm:pt modelId="{DFBBE1C2-34C5-4103-AF57-7A39425FF41B}" type="pres">
      <dgm:prSet presAssocID="{39654EC0-9341-4678-A25C-827C656A5FB2}" presName="composite" presStyleCnt="0"/>
      <dgm:spPr/>
    </dgm:pt>
    <dgm:pt modelId="{D5476E33-3A2C-4432-82AE-0122CD2A01DA}" type="pres">
      <dgm:prSet presAssocID="{39654EC0-9341-4678-A25C-827C656A5FB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877969F-9B57-4801-9094-0BB9D11FE33E}" type="pres">
      <dgm:prSet presAssocID="{39654EC0-9341-4678-A25C-827C656A5FB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7DA3199-009E-4361-8049-EBDA2B2177D6}" type="presOf" srcId="{E6EBD856-CD02-4A70-A134-0D3E1EC772D3}" destId="{E877969F-9B57-4801-9094-0BB9D11FE33E}" srcOrd="0" destOrd="0" presId="urn:microsoft.com/office/officeart/2005/8/layout/chevron2"/>
    <dgm:cxn modelId="{E1423596-1B4D-429B-B9B5-B8F2BB2E03A9}" type="presOf" srcId="{13905388-66D6-4C6F-9A35-DE1C303786BF}" destId="{230C0521-6833-416E-80F8-109CDFD1C69D}" srcOrd="0" destOrd="0" presId="urn:microsoft.com/office/officeart/2005/8/layout/chevron2"/>
    <dgm:cxn modelId="{3636B6A7-DF4B-4972-8AF9-3C51F61A4738}" type="presOf" srcId="{1017C8F0-9ED6-4282-9812-CB97675D5FCB}" destId="{08C028B1-0BF8-4D85-A006-F776676F5BCF}" srcOrd="0" destOrd="0" presId="urn:microsoft.com/office/officeart/2005/8/layout/chevron2"/>
    <dgm:cxn modelId="{546A8CCB-6DCC-43F4-9452-ECF3BE62FBD9}" srcId="{13905388-66D6-4C6F-9A35-DE1C303786BF}" destId="{1017C8F0-9ED6-4282-9812-CB97675D5FCB}" srcOrd="0" destOrd="0" parTransId="{8BAEA69E-0B95-4895-9C7F-02563F7B7E2A}" sibTransId="{61FE42A5-259A-4125-83A6-8BBC68409A33}"/>
    <dgm:cxn modelId="{8A6F11C0-0976-4303-B88B-0A0B1E11B835}" type="presOf" srcId="{1AF2DCA7-B460-44D1-BA17-1E7B523A2B56}" destId="{EC7619E3-1FCF-4915-8DE6-48E08F79FB32}" srcOrd="0" destOrd="0" presId="urn:microsoft.com/office/officeart/2005/8/layout/chevron2"/>
    <dgm:cxn modelId="{3723A9A5-80B5-492F-8550-1D78815D8C8C}" type="presOf" srcId="{A9ADBE45-027D-47B8-AA68-35F33D2CC860}" destId="{0FADF5DB-E3C8-4123-AE86-834F8E92FF82}" srcOrd="0" destOrd="0" presId="urn:microsoft.com/office/officeart/2005/8/layout/chevron2"/>
    <dgm:cxn modelId="{B4564F00-72FE-4C3F-96AF-693343907FB2}" srcId="{13905388-66D6-4C6F-9A35-DE1C303786BF}" destId="{39654EC0-9341-4678-A25C-827C656A5FB2}" srcOrd="2" destOrd="0" parTransId="{47B0783D-001B-4079-AEB9-62FB56AF7BFB}" sibTransId="{294E0818-9DA3-4D1D-89D7-DE44CB7EEBD2}"/>
    <dgm:cxn modelId="{91002933-1CD1-4D15-96E4-6F4174E89471}" type="presOf" srcId="{39654EC0-9341-4678-A25C-827C656A5FB2}" destId="{D5476E33-3A2C-4432-82AE-0122CD2A01DA}" srcOrd="0" destOrd="0" presId="urn:microsoft.com/office/officeart/2005/8/layout/chevron2"/>
    <dgm:cxn modelId="{67F675A7-E1A0-4A07-A5AD-DCA3EE04CA6B}" type="presOf" srcId="{104B1209-CE88-4945-8BCF-4CDB9DEDFCB8}" destId="{72F2C2A7-0972-4FB7-82B5-AD3B99F8DF8D}" srcOrd="0" destOrd="0" presId="urn:microsoft.com/office/officeart/2005/8/layout/chevron2"/>
    <dgm:cxn modelId="{E27BD97B-B6CD-4BBC-91D3-8FB20716E7E8}" srcId="{104B1209-CE88-4945-8BCF-4CDB9DEDFCB8}" destId="{1AF2DCA7-B460-44D1-BA17-1E7B523A2B56}" srcOrd="0" destOrd="0" parTransId="{0D2BB019-605B-425A-939D-70F4E0824175}" sibTransId="{0D1419F8-DFE4-4140-84FC-9855699D30B1}"/>
    <dgm:cxn modelId="{EBD4B4CA-1D9C-4F5B-A632-1CF1B6DF4B6B}" srcId="{13905388-66D6-4C6F-9A35-DE1C303786BF}" destId="{104B1209-CE88-4945-8BCF-4CDB9DEDFCB8}" srcOrd="1" destOrd="0" parTransId="{4229CF4D-9CBA-4EFE-94B9-148C2A58A2C0}" sibTransId="{74F913E4-82A8-4A62-B237-26C85D8F9893}"/>
    <dgm:cxn modelId="{B4CE45CE-0E71-413D-9690-A66F093F0CEA}" srcId="{1017C8F0-9ED6-4282-9812-CB97675D5FCB}" destId="{A9ADBE45-027D-47B8-AA68-35F33D2CC860}" srcOrd="0" destOrd="0" parTransId="{186985B4-01EE-4903-A61F-9394EC214274}" sibTransId="{7822ACA0-7BC2-44DC-9DF2-41D430F246B8}"/>
    <dgm:cxn modelId="{2F9B5F9A-F6DC-4706-BF31-2A8714CD4F84}" srcId="{39654EC0-9341-4678-A25C-827C656A5FB2}" destId="{E6EBD856-CD02-4A70-A134-0D3E1EC772D3}" srcOrd="0" destOrd="0" parTransId="{75CA1270-753B-4504-852B-847DCADC4699}" sibTransId="{AD43931E-860F-499D-A2CB-39949665C022}"/>
    <dgm:cxn modelId="{DF69422C-D491-41D2-8EE0-386232070756}" type="presParOf" srcId="{230C0521-6833-416E-80F8-109CDFD1C69D}" destId="{6D5B2F61-15D8-46A9-9247-328CDFCB3EC9}" srcOrd="0" destOrd="0" presId="urn:microsoft.com/office/officeart/2005/8/layout/chevron2"/>
    <dgm:cxn modelId="{178C2A0E-C8A1-4C64-81AF-F618843C54B3}" type="presParOf" srcId="{6D5B2F61-15D8-46A9-9247-328CDFCB3EC9}" destId="{08C028B1-0BF8-4D85-A006-F776676F5BCF}" srcOrd="0" destOrd="0" presId="urn:microsoft.com/office/officeart/2005/8/layout/chevron2"/>
    <dgm:cxn modelId="{1FCFF973-5957-4873-B797-F9FF86263A0C}" type="presParOf" srcId="{6D5B2F61-15D8-46A9-9247-328CDFCB3EC9}" destId="{0FADF5DB-E3C8-4123-AE86-834F8E92FF82}" srcOrd="1" destOrd="0" presId="urn:microsoft.com/office/officeart/2005/8/layout/chevron2"/>
    <dgm:cxn modelId="{10B40C90-37C9-4855-BBE2-AB44622D6FD6}" type="presParOf" srcId="{230C0521-6833-416E-80F8-109CDFD1C69D}" destId="{7B1A4FBD-872F-4535-9DC8-70F2EBBDA9AA}" srcOrd="1" destOrd="0" presId="urn:microsoft.com/office/officeart/2005/8/layout/chevron2"/>
    <dgm:cxn modelId="{5EBC5EE5-6284-4189-AAF4-ADC012C0D4CE}" type="presParOf" srcId="{230C0521-6833-416E-80F8-109CDFD1C69D}" destId="{C96D4BDB-01E2-4ECB-9F5D-EA4868FBDA3E}" srcOrd="2" destOrd="0" presId="urn:microsoft.com/office/officeart/2005/8/layout/chevron2"/>
    <dgm:cxn modelId="{BD7980A9-E7BA-40AC-B189-8F114E5327A4}" type="presParOf" srcId="{C96D4BDB-01E2-4ECB-9F5D-EA4868FBDA3E}" destId="{72F2C2A7-0972-4FB7-82B5-AD3B99F8DF8D}" srcOrd="0" destOrd="0" presId="urn:microsoft.com/office/officeart/2005/8/layout/chevron2"/>
    <dgm:cxn modelId="{7F5F714D-CF94-48C8-861E-08816A586AE6}" type="presParOf" srcId="{C96D4BDB-01E2-4ECB-9F5D-EA4868FBDA3E}" destId="{EC7619E3-1FCF-4915-8DE6-48E08F79FB32}" srcOrd="1" destOrd="0" presId="urn:microsoft.com/office/officeart/2005/8/layout/chevron2"/>
    <dgm:cxn modelId="{1F7A63F1-D55D-4C85-8B9C-ABDEB911C39B}" type="presParOf" srcId="{230C0521-6833-416E-80F8-109CDFD1C69D}" destId="{C2C4BE31-F50D-4DE2-A92E-D0AC2D87B01F}" srcOrd="3" destOrd="0" presId="urn:microsoft.com/office/officeart/2005/8/layout/chevron2"/>
    <dgm:cxn modelId="{C5B9C7E9-0992-4247-A540-64A0F2AE6E73}" type="presParOf" srcId="{230C0521-6833-416E-80F8-109CDFD1C69D}" destId="{DFBBE1C2-34C5-4103-AF57-7A39425FF41B}" srcOrd="4" destOrd="0" presId="urn:microsoft.com/office/officeart/2005/8/layout/chevron2"/>
    <dgm:cxn modelId="{0A9331DE-B5EE-420E-80B9-B9D6D440D9CD}" type="presParOf" srcId="{DFBBE1C2-34C5-4103-AF57-7A39425FF41B}" destId="{D5476E33-3A2C-4432-82AE-0122CD2A01DA}" srcOrd="0" destOrd="0" presId="urn:microsoft.com/office/officeart/2005/8/layout/chevron2"/>
    <dgm:cxn modelId="{8CB7C81F-91EE-4D21-9FAD-F73BD78EBA0B}" type="presParOf" srcId="{DFBBE1C2-34C5-4103-AF57-7A39425FF41B}" destId="{E877969F-9B57-4801-9094-0BB9D11FE33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C174DE8-0B70-4BB4-AF8C-4AFAA1430221}" type="doc">
      <dgm:prSet loTypeId="urn:microsoft.com/office/officeart/2005/8/layout/default#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D6924AA2-285B-4271-8BC6-E0BB06E00550}">
      <dgm:prSet phldrT="[Tekst]" custT="1"/>
      <dgm:spPr/>
      <dgm:t>
        <a:bodyPr/>
        <a:lstStyle/>
        <a:p>
          <a:r>
            <a:rPr lang="pl-PL" sz="2000" b="1" dirty="0" smtClean="0"/>
            <a:t>Metoda kawiarnianych stolików</a:t>
          </a:r>
        </a:p>
        <a:p>
          <a:r>
            <a:rPr lang="pl-PL" sz="2000" b="1" dirty="0" err="1" smtClean="0"/>
            <a:t>World</a:t>
          </a:r>
          <a:r>
            <a:rPr lang="pl-PL" sz="2000" b="1" dirty="0" smtClean="0"/>
            <a:t> Cafe</a:t>
          </a:r>
        </a:p>
      </dgm:t>
    </dgm:pt>
    <dgm:pt modelId="{35743FF5-1174-4524-A864-667563891DD8}" type="parTrans" cxnId="{11FE9456-8B13-4B71-9506-48B2937277F7}">
      <dgm:prSet/>
      <dgm:spPr/>
      <dgm:t>
        <a:bodyPr/>
        <a:lstStyle/>
        <a:p>
          <a:endParaRPr lang="pl-PL"/>
        </a:p>
      </dgm:t>
    </dgm:pt>
    <dgm:pt modelId="{3C68E8F3-FC8E-40C7-9CB0-98E645184AFE}" type="sibTrans" cxnId="{11FE9456-8B13-4B71-9506-48B2937277F7}">
      <dgm:prSet/>
      <dgm:spPr/>
      <dgm:t>
        <a:bodyPr/>
        <a:lstStyle/>
        <a:p>
          <a:endParaRPr lang="pl-PL"/>
        </a:p>
      </dgm:t>
    </dgm:pt>
    <dgm:pt modelId="{3EB87382-5B8B-4D1D-97BD-A169E9F8344E}">
      <dgm:prSet phldrT="[Tekst]" custT="1"/>
      <dgm:spPr/>
      <dgm:t>
        <a:bodyPr/>
        <a:lstStyle/>
        <a:p>
          <a:r>
            <a:rPr lang="pl-PL" sz="2000" b="1" dirty="0" smtClean="0"/>
            <a:t>Metoda grup eksperckich</a:t>
          </a:r>
        </a:p>
        <a:p>
          <a:r>
            <a:rPr lang="pl-PL" sz="2000" b="1" dirty="0" err="1" smtClean="0"/>
            <a:t>Jigsaw</a:t>
          </a:r>
          <a:endParaRPr lang="pl-PL" sz="2000" b="1" dirty="0" smtClean="0"/>
        </a:p>
      </dgm:t>
    </dgm:pt>
    <dgm:pt modelId="{367644F9-9FBD-447C-B30B-A6238E47289D}" type="parTrans" cxnId="{89E64F1D-3A7A-4E6E-A6D2-9A658F29935F}">
      <dgm:prSet/>
      <dgm:spPr/>
      <dgm:t>
        <a:bodyPr/>
        <a:lstStyle/>
        <a:p>
          <a:endParaRPr lang="pl-PL"/>
        </a:p>
      </dgm:t>
    </dgm:pt>
    <dgm:pt modelId="{6012E331-20C3-4C14-B7FE-579AB53A4224}" type="sibTrans" cxnId="{89E64F1D-3A7A-4E6E-A6D2-9A658F29935F}">
      <dgm:prSet/>
      <dgm:spPr/>
      <dgm:t>
        <a:bodyPr/>
        <a:lstStyle/>
        <a:p>
          <a:endParaRPr lang="pl-PL"/>
        </a:p>
      </dgm:t>
    </dgm:pt>
    <dgm:pt modelId="{FE9C81F8-A39A-46A1-8F08-DD48A739F852}">
      <dgm:prSet phldrT="[Tekst]" custT="1"/>
      <dgm:spPr/>
      <dgm:t>
        <a:bodyPr/>
        <a:lstStyle/>
        <a:p>
          <a:endParaRPr lang="pl-PL" sz="2000" dirty="0" smtClean="0"/>
        </a:p>
        <a:p>
          <a:r>
            <a:rPr lang="pl-PL" sz="2000" b="1" dirty="0" smtClean="0"/>
            <a:t>Metody pracy z ciałem wykorzystujące techniki improwizacyjne</a:t>
          </a:r>
        </a:p>
        <a:p>
          <a:endParaRPr lang="pl-PL" sz="2000" b="1" dirty="0" smtClean="0"/>
        </a:p>
      </dgm:t>
    </dgm:pt>
    <dgm:pt modelId="{D8C0E284-54B0-4520-A853-A6829F9A8E60}" type="parTrans" cxnId="{0235496F-355E-4566-BAE5-787C40479E4E}">
      <dgm:prSet/>
      <dgm:spPr/>
      <dgm:t>
        <a:bodyPr/>
        <a:lstStyle/>
        <a:p>
          <a:endParaRPr lang="pl-PL"/>
        </a:p>
      </dgm:t>
    </dgm:pt>
    <dgm:pt modelId="{1FB4D855-5907-491C-A204-1DF3B931C2E5}" type="sibTrans" cxnId="{0235496F-355E-4566-BAE5-787C40479E4E}">
      <dgm:prSet/>
      <dgm:spPr/>
      <dgm:t>
        <a:bodyPr/>
        <a:lstStyle/>
        <a:p>
          <a:endParaRPr lang="pl-PL"/>
        </a:p>
      </dgm:t>
    </dgm:pt>
    <dgm:pt modelId="{99B01646-31CA-4DA9-83EA-002AB6ACA73C}">
      <dgm:prSet phldrT="[Tekst]" custT="1"/>
      <dgm:spPr/>
      <dgm:t>
        <a:bodyPr/>
        <a:lstStyle/>
        <a:p>
          <a:r>
            <a:rPr lang="pl-PL" sz="2000" b="1" dirty="0" smtClean="0"/>
            <a:t>Metoda </a:t>
          </a:r>
          <a:r>
            <a:rPr lang="pl-PL" sz="2000" b="1" dirty="0" err="1" smtClean="0"/>
            <a:t>Flow&amp;Go</a:t>
          </a:r>
          <a:endParaRPr lang="pl-PL" sz="2000" b="1" dirty="0" smtClean="0"/>
        </a:p>
      </dgm:t>
    </dgm:pt>
    <dgm:pt modelId="{665A622C-46CA-4D4D-B3D9-821F8703D662}" type="parTrans" cxnId="{DFEE8D49-629D-4A0A-B99D-731810C8C63B}">
      <dgm:prSet/>
      <dgm:spPr/>
      <dgm:t>
        <a:bodyPr/>
        <a:lstStyle/>
        <a:p>
          <a:endParaRPr lang="pl-PL"/>
        </a:p>
      </dgm:t>
    </dgm:pt>
    <dgm:pt modelId="{11E63ECE-6E72-44AF-8962-09EB55560781}" type="sibTrans" cxnId="{DFEE8D49-629D-4A0A-B99D-731810C8C63B}">
      <dgm:prSet/>
      <dgm:spPr/>
      <dgm:t>
        <a:bodyPr/>
        <a:lstStyle/>
        <a:p>
          <a:endParaRPr lang="pl-PL"/>
        </a:p>
      </dgm:t>
    </dgm:pt>
    <dgm:pt modelId="{38A10983-CB62-440C-90B9-FB48F360C91E}">
      <dgm:prSet phldrT="[Tekst]" custT="1"/>
      <dgm:spPr/>
      <dgm:t>
        <a:bodyPr/>
        <a:lstStyle/>
        <a:p>
          <a:r>
            <a:rPr lang="pl-PL" sz="2000" b="1" dirty="0" smtClean="0"/>
            <a:t>Metoda</a:t>
          </a:r>
        </a:p>
        <a:p>
          <a:r>
            <a:rPr lang="pl-PL" sz="2000" b="1" dirty="0" smtClean="0"/>
            <a:t>przekładu </a:t>
          </a:r>
          <a:r>
            <a:rPr lang="pl-PL" sz="2000" b="1" dirty="0" err="1" smtClean="0"/>
            <a:t>intersemiotycznego</a:t>
          </a:r>
          <a:endParaRPr lang="pl-PL" sz="2000" b="1" dirty="0"/>
        </a:p>
      </dgm:t>
    </dgm:pt>
    <dgm:pt modelId="{2961C713-E9BE-4FC3-BA60-EE946AB281DC}" type="parTrans" cxnId="{FABD8C22-C1C6-4D69-B966-DF1B4B6779AD}">
      <dgm:prSet/>
      <dgm:spPr/>
      <dgm:t>
        <a:bodyPr/>
        <a:lstStyle/>
        <a:p>
          <a:endParaRPr lang="pl-PL"/>
        </a:p>
      </dgm:t>
    </dgm:pt>
    <dgm:pt modelId="{DD4B8431-BF9E-4CAB-A422-17EC89C617E4}" type="sibTrans" cxnId="{FABD8C22-C1C6-4D69-B966-DF1B4B6779AD}">
      <dgm:prSet/>
      <dgm:spPr/>
      <dgm:t>
        <a:bodyPr/>
        <a:lstStyle/>
        <a:p>
          <a:endParaRPr lang="pl-PL"/>
        </a:p>
      </dgm:t>
    </dgm:pt>
    <dgm:pt modelId="{6323ED71-603D-452B-BB84-DAFAD971E801}" type="pres">
      <dgm:prSet presAssocID="{BC174DE8-0B70-4BB4-AF8C-4AFAA143022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3B3A053-F3E8-4E6B-811E-8B86B4D5F20D}" type="pres">
      <dgm:prSet presAssocID="{D6924AA2-285B-4271-8BC6-E0BB06E005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AD88E91-0931-47B2-AE79-A11FB907140E}" type="pres">
      <dgm:prSet presAssocID="{3C68E8F3-FC8E-40C7-9CB0-98E645184AFE}" presName="sibTrans" presStyleCnt="0"/>
      <dgm:spPr/>
    </dgm:pt>
    <dgm:pt modelId="{FB16DEF3-C1D7-4537-85C3-13446E3DE12D}" type="pres">
      <dgm:prSet presAssocID="{3EB87382-5B8B-4D1D-97BD-A169E9F8344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98637E6-4F3E-4958-AC78-4AEE97FA6CD4}" type="pres">
      <dgm:prSet presAssocID="{6012E331-20C3-4C14-B7FE-579AB53A4224}" presName="sibTrans" presStyleCnt="0"/>
      <dgm:spPr/>
    </dgm:pt>
    <dgm:pt modelId="{3CADB7AA-286D-4933-A063-3B6E8DCE6281}" type="pres">
      <dgm:prSet presAssocID="{FE9C81F8-A39A-46A1-8F08-DD48A739F85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1F68CA2-A119-4F80-9BF8-DAD98307E46D}" type="pres">
      <dgm:prSet presAssocID="{1FB4D855-5907-491C-A204-1DF3B931C2E5}" presName="sibTrans" presStyleCnt="0"/>
      <dgm:spPr/>
    </dgm:pt>
    <dgm:pt modelId="{5489A731-64E5-489D-AFE8-DA14F4CCE388}" type="pres">
      <dgm:prSet presAssocID="{99B01646-31CA-4DA9-83EA-002AB6ACA73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083C898-19EE-4DC8-9097-B46237541126}" type="pres">
      <dgm:prSet presAssocID="{11E63ECE-6E72-44AF-8962-09EB55560781}" presName="sibTrans" presStyleCnt="0"/>
      <dgm:spPr/>
    </dgm:pt>
    <dgm:pt modelId="{8FB1493E-CBED-4859-A1BE-A72BD052D721}" type="pres">
      <dgm:prSet presAssocID="{38A10983-CB62-440C-90B9-FB48F360C91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30470033-DEB5-4663-968F-493DD487763C}" type="presOf" srcId="{FE9C81F8-A39A-46A1-8F08-DD48A739F852}" destId="{3CADB7AA-286D-4933-A063-3B6E8DCE6281}" srcOrd="0" destOrd="0" presId="urn:microsoft.com/office/officeart/2005/8/layout/default#5"/>
    <dgm:cxn modelId="{89E64F1D-3A7A-4E6E-A6D2-9A658F29935F}" srcId="{BC174DE8-0B70-4BB4-AF8C-4AFAA1430221}" destId="{3EB87382-5B8B-4D1D-97BD-A169E9F8344E}" srcOrd="1" destOrd="0" parTransId="{367644F9-9FBD-447C-B30B-A6238E47289D}" sibTransId="{6012E331-20C3-4C14-B7FE-579AB53A4224}"/>
    <dgm:cxn modelId="{11FE9456-8B13-4B71-9506-48B2937277F7}" srcId="{BC174DE8-0B70-4BB4-AF8C-4AFAA1430221}" destId="{D6924AA2-285B-4271-8BC6-E0BB06E00550}" srcOrd="0" destOrd="0" parTransId="{35743FF5-1174-4524-A864-667563891DD8}" sibTransId="{3C68E8F3-FC8E-40C7-9CB0-98E645184AFE}"/>
    <dgm:cxn modelId="{DFEE8D49-629D-4A0A-B99D-731810C8C63B}" srcId="{BC174DE8-0B70-4BB4-AF8C-4AFAA1430221}" destId="{99B01646-31CA-4DA9-83EA-002AB6ACA73C}" srcOrd="3" destOrd="0" parTransId="{665A622C-46CA-4D4D-B3D9-821F8703D662}" sibTransId="{11E63ECE-6E72-44AF-8962-09EB55560781}"/>
    <dgm:cxn modelId="{CCFC484E-89C2-427F-B630-9FC1EEBA087B}" type="presOf" srcId="{99B01646-31CA-4DA9-83EA-002AB6ACA73C}" destId="{5489A731-64E5-489D-AFE8-DA14F4CCE388}" srcOrd="0" destOrd="0" presId="urn:microsoft.com/office/officeart/2005/8/layout/default#5"/>
    <dgm:cxn modelId="{0235496F-355E-4566-BAE5-787C40479E4E}" srcId="{BC174DE8-0B70-4BB4-AF8C-4AFAA1430221}" destId="{FE9C81F8-A39A-46A1-8F08-DD48A739F852}" srcOrd="2" destOrd="0" parTransId="{D8C0E284-54B0-4520-A853-A6829F9A8E60}" sibTransId="{1FB4D855-5907-491C-A204-1DF3B931C2E5}"/>
    <dgm:cxn modelId="{FABD8C22-C1C6-4D69-B966-DF1B4B6779AD}" srcId="{BC174DE8-0B70-4BB4-AF8C-4AFAA1430221}" destId="{38A10983-CB62-440C-90B9-FB48F360C91E}" srcOrd="4" destOrd="0" parTransId="{2961C713-E9BE-4FC3-BA60-EE946AB281DC}" sibTransId="{DD4B8431-BF9E-4CAB-A422-17EC89C617E4}"/>
    <dgm:cxn modelId="{1B820E78-7F33-44BE-9F87-DC96ECE83067}" type="presOf" srcId="{D6924AA2-285B-4271-8BC6-E0BB06E00550}" destId="{A3B3A053-F3E8-4E6B-811E-8B86B4D5F20D}" srcOrd="0" destOrd="0" presId="urn:microsoft.com/office/officeart/2005/8/layout/default#5"/>
    <dgm:cxn modelId="{2B19E4F7-5267-4EDE-897B-8291A2AC5905}" type="presOf" srcId="{BC174DE8-0B70-4BB4-AF8C-4AFAA1430221}" destId="{6323ED71-603D-452B-BB84-DAFAD971E801}" srcOrd="0" destOrd="0" presId="urn:microsoft.com/office/officeart/2005/8/layout/default#5"/>
    <dgm:cxn modelId="{E0275E71-5F08-413A-8302-86536E54BA72}" type="presOf" srcId="{3EB87382-5B8B-4D1D-97BD-A169E9F8344E}" destId="{FB16DEF3-C1D7-4537-85C3-13446E3DE12D}" srcOrd="0" destOrd="0" presId="urn:microsoft.com/office/officeart/2005/8/layout/default#5"/>
    <dgm:cxn modelId="{EEA198ED-EC20-45D6-9092-6CEA3A1EE989}" type="presOf" srcId="{38A10983-CB62-440C-90B9-FB48F360C91E}" destId="{8FB1493E-CBED-4859-A1BE-A72BD052D721}" srcOrd="0" destOrd="0" presId="urn:microsoft.com/office/officeart/2005/8/layout/default#5"/>
    <dgm:cxn modelId="{D4F1D902-D2C6-4171-BD67-D495604E884A}" type="presParOf" srcId="{6323ED71-603D-452B-BB84-DAFAD971E801}" destId="{A3B3A053-F3E8-4E6B-811E-8B86B4D5F20D}" srcOrd="0" destOrd="0" presId="urn:microsoft.com/office/officeart/2005/8/layout/default#5"/>
    <dgm:cxn modelId="{9D6A04EA-6ED8-4A44-9AC7-1F24126717E7}" type="presParOf" srcId="{6323ED71-603D-452B-BB84-DAFAD971E801}" destId="{9AD88E91-0931-47B2-AE79-A11FB907140E}" srcOrd="1" destOrd="0" presId="urn:microsoft.com/office/officeart/2005/8/layout/default#5"/>
    <dgm:cxn modelId="{22AF3F21-FE63-43C9-A919-4BFB1854DCFB}" type="presParOf" srcId="{6323ED71-603D-452B-BB84-DAFAD971E801}" destId="{FB16DEF3-C1D7-4537-85C3-13446E3DE12D}" srcOrd="2" destOrd="0" presId="urn:microsoft.com/office/officeart/2005/8/layout/default#5"/>
    <dgm:cxn modelId="{5C0F7D12-18D4-4202-969D-4E5F5B98FA5E}" type="presParOf" srcId="{6323ED71-603D-452B-BB84-DAFAD971E801}" destId="{798637E6-4F3E-4958-AC78-4AEE97FA6CD4}" srcOrd="3" destOrd="0" presId="urn:microsoft.com/office/officeart/2005/8/layout/default#5"/>
    <dgm:cxn modelId="{C7BA2CF6-EC1D-4E5B-9B7B-C0503B866944}" type="presParOf" srcId="{6323ED71-603D-452B-BB84-DAFAD971E801}" destId="{3CADB7AA-286D-4933-A063-3B6E8DCE6281}" srcOrd="4" destOrd="0" presId="urn:microsoft.com/office/officeart/2005/8/layout/default#5"/>
    <dgm:cxn modelId="{2B47B9FE-1CAF-4546-BBF5-C2B3C7949405}" type="presParOf" srcId="{6323ED71-603D-452B-BB84-DAFAD971E801}" destId="{F1F68CA2-A119-4F80-9BF8-DAD98307E46D}" srcOrd="5" destOrd="0" presId="urn:microsoft.com/office/officeart/2005/8/layout/default#5"/>
    <dgm:cxn modelId="{14CFFD3F-DCD7-491D-8291-A7A5A1341DD9}" type="presParOf" srcId="{6323ED71-603D-452B-BB84-DAFAD971E801}" destId="{5489A731-64E5-489D-AFE8-DA14F4CCE388}" srcOrd="6" destOrd="0" presId="urn:microsoft.com/office/officeart/2005/8/layout/default#5"/>
    <dgm:cxn modelId="{2946101D-8F6D-44AE-9649-4A810211CC42}" type="presParOf" srcId="{6323ED71-603D-452B-BB84-DAFAD971E801}" destId="{2083C898-19EE-4DC8-9097-B46237541126}" srcOrd="7" destOrd="0" presId="urn:microsoft.com/office/officeart/2005/8/layout/default#5"/>
    <dgm:cxn modelId="{6A60A427-B69D-4F3C-B74D-C4120417336C}" type="presParOf" srcId="{6323ED71-603D-452B-BB84-DAFAD971E801}" destId="{8FB1493E-CBED-4859-A1BE-A72BD052D721}" srcOrd="8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686A260-7AEF-4B46-B174-596D2D50802B}" type="doc">
      <dgm:prSet loTypeId="urn:microsoft.com/office/officeart/2005/8/layout/gear1" loCatId="process" qsTypeId="urn:microsoft.com/office/officeart/2005/8/quickstyle/simple1" qsCatId="simple" csTypeId="urn:microsoft.com/office/officeart/2005/8/colors/colorful4" csCatId="colorful" phldr="1"/>
      <dgm:spPr/>
    </dgm:pt>
    <dgm:pt modelId="{545EFE8A-3B22-4062-B2CD-A1CF3156234C}">
      <dgm:prSet phldrT="[Tekst]" custT="1"/>
      <dgm:spPr/>
      <dgm:t>
        <a:bodyPr/>
        <a:lstStyle/>
        <a:p>
          <a:r>
            <a:rPr lang="pl-PL" sz="1800" b="1" dirty="0" smtClean="0"/>
            <a:t>Twórz pozytywne emocje</a:t>
          </a:r>
          <a:endParaRPr lang="pl-PL" sz="1800" b="1" dirty="0"/>
        </a:p>
      </dgm:t>
    </dgm:pt>
    <dgm:pt modelId="{9E616ACF-A5FE-4726-8E76-D63FB837E187}" type="parTrans" cxnId="{CA655911-83B7-446C-A037-697EE66BA138}">
      <dgm:prSet/>
      <dgm:spPr/>
      <dgm:t>
        <a:bodyPr/>
        <a:lstStyle/>
        <a:p>
          <a:endParaRPr lang="pl-PL"/>
        </a:p>
      </dgm:t>
    </dgm:pt>
    <dgm:pt modelId="{DF701B7A-72E2-4376-BA01-6B1AA915715F}" type="sibTrans" cxnId="{CA655911-83B7-446C-A037-697EE66BA138}">
      <dgm:prSet/>
      <dgm:spPr/>
      <dgm:t>
        <a:bodyPr/>
        <a:lstStyle/>
        <a:p>
          <a:endParaRPr lang="pl-PL"/>
        </a:p>
      </dgm:t>
    </dgm:pt>
    <dgm:pt modelId="{0A391952-345B-4417-91A7-4ED4901AF706}">
      <dgm:prSet phldrT="[Tekst]"/>
      <dgm:spPr/>
      <dgm:t>
        <a:bodyPr/>
        <a:lstStyle/>
        <a:p>
          <a:r>
            <a:rPr lang="pl-PL" dirty="0" smtClean="0"/>
            <a:t>Bądź </a:t>
          </a:r>
          <a:r>
            <a:rPr lang="pl-PL" b="1" dirty="0" smtClean="0"/>
            <a:t>kreatywny</a:t>
          </a:r>
          <a:endParaRPr lang="pl-PL" b="1" dirty="0"/>
        </a:p>
      </dgm:t>
    </dgm:pt>
    <dgm:pt modelId="{2CC1B98A-A34D-4B2B-9CC7-F364094B6655}" type="parTrans" cxnId="{5407E337-27DE-41B2-9A9F-7051B6C6F3B7}">
      <dgm:prSet/>
      <dgm:spPr/>
      <dgm:t>
        <a:bodyPr/>
        <a:lstStyle/>
        <a:p>
          <a:endParaRPr lang="pl-PL"/>
        </a:p>
      </dgm:t>
    </dgm:pt>
    <dgm:pt modelId="{D8DF8F8A-C46D-42B1-AD4C-3E431A5B8A01}" type="sibTrans" cxnId="{5407E337-27DE-41B2-9A9F-7051B6C6F3B7}">
      <dgm:prSet/>
      <dgm:spPr/>
      <dgm:t>
        <a:bodyPr/>
        <a:lstStyle/>
        <a:p>
          <a:endParaRPr lang="pl-PL"/>
        </a:p>
      </dgm:t>
    </dgm:pt>
    <dgm:pt modelId="{9D072BAD-D1D4-405E-A9ED-14D062ED9B17}">
      <dgm:prSet phldrT="[Tekst]"/>
      <dgm:spPr/>
      <dgm:t>
        <a:bodyPr/>
        <a:lstStyle/>
        <a:p>
          <a:r>
            <a:rPr lang="pl-PL" b="1" dirty="0" smtClean="0"/>
            <a:t>Zaskakuj</a:t>
          </a:r>
          <a:endParaRPr lang="pl-PL" b="1" dirty="0"/>
        </a:p>
      </dgm:t>
    </dgm:pt>
    <dgm:pt modelId="{8581B75C-05A4-44F8-9FD0-7725D00B9742}" type="parTrans" cxnId="{C4374031-DF3F-41B1-9D25-5567E93D8F0F}">
      <dgm:prSet/>
      <dgm:spPr/>
      <dgm:t>
        <a:bodyPr/>
        <a:lstStyle/>
        <a:p>
          <a:endParaRPr lang="pl-PL"/>
        </a:p>
      </dgm:t>
    </dgm:pt>
    <dgm:pt modelId="{3CCE4FF3-DA8E-4D75-8B87-05C3483F3A73}" type="sibTrans" cxnId="{C4374031-DF3F-41B1-9D25-5567E93D8F0F}">
      <dgm:prSet/>
      <dgm:spPr/>
      <dgm:t>
        <a:bodyPr/>
        <a:lstStyle/>
        <a:p>
          <a:endParaRPr lang="pl-PL"/>
        </a:p>
      </dgm:t>
    </dgm:pt>
    <dgm:pt modelId="{181A5B0F-F350-46D0-B0B4-99D9E9E58A43}" type="pres">
      <dgm:prSet presAssocID="{8686A260-7AEF-4B46-B174-596D2D50802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4418243-4C23-468A-8142-2DF22F1811F8}" type="pres">
      <dgm:prSet presAssocID="{545EFE8A-3B22-4062-B2CD-A1CF3156234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72AD04A-7E80-4DD7-A5C0-A3B491A2663B}" type="pres">
      <dgm:prSet presAssocID="{545EFE8A-3B22-4062-B2CD-A1CF3156234C}" presName="gear1srcNode" presStyleLbl="node1" presStyleIdx="0" presStyleCnt="3"/>
      <dgm:spPr/>
      <dgm:t>
        <a:bodyPr/>
        <a:lstStyle/>
        <a:p>
          <a:endParaRPr lang="pl-PL"/>
        </a:p>
      </dgm:t>
    </dgm:pt>
    <dgm:pt modelId="{8E9E7B3B-4281-4132-A0D9-1077FE7B2DB8}" type="pres">
      <dgm:prSet presAssocID="{545EFE8A-3B22-4062-B2CD-A1CF3156234C}" presName="gear1dstNode" presStyleLbl="node1" presStyleIdx="0" presStyleCnt="3"/>
      <dgm:spPr/>
      <dgm:t>
        <a:bodyPr/>
        <a:lstStyle/>
        <a:p>
          <a:endParaRPr lang="pl-PL"/>
        </a:p>
      </dgm:t>
    </dgm:pt>
    <dgm:pt modelId="{5B323C38-18A4-451A-B454-39380377D933}" type="pres">
      <dgm:prSet presAssocID="{0A391952-345B-4417-91A7-4ED4901AF706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2FF2093-4FC3-47D5-8EA2-14B7A0C646B8}" type="pres">
      <dgm:prSet presAssocID="{0A391952-345B-4417-91A7-4ED4901AF706}" presName="gear2srcNode" presStyleLbl="node1" presStyleIdx="1" presStyleCnt="3"/>
      <dgm:spPr/>
      <dgm:t>
        <a:bodyPr/>
        <a:lstStyle/>
        <a:p>
          <a:endParaRPr lang="pl-PL"/>
        </a:p>
      </dgm:t>
    </dgm:pt>
    <dgm:pt modelId="{969C292D-AD72-4F2F-B591-6FF65E66D725}" type="pres">
      <dgm:prSet presAssocID="{0A391952-345B-4417-91A7-4ED4901AF706}" presName="gear2dstNode" presStyleLbl="node1" presStyleIdx="1" presStyleCnt="3"/>
      <dgm:spPr/>
      <dgm:t>
        <a:bodyPr/>
        <a:lstStyle/>
        <a:p>
          <a:endParaRPr lang="pl-PL"/>
        </a:p>
      </dgm:t>
    </dgm:pt>
    <dgm:pt modelId="{33019494-921E-4D7F-BCA2-832B111C13A2}" type="pres">
      <dgm:prSet presAssocID="{9D072BAD-D1D4-405E-A9ED-14D062ED9B17}" presName="gear3" presStyleLbl="node1" presStyleIdx="2" presStyleCnt="3"/>
      <dgm:spPr/>
      <dgm:t>
        <a:bodyPr/>
        <a:lstStyle/>
        <a:p>
          <a:endParaRPr lang="pl-PL"/>
        </a:p>
      </dgm:t>
    </dgm:pt>
    <dgm:pt modelId="{73985C9E-2C6D-4C56-AB90-A3371C7271A2}" type="pres">
      <dgm:prSet presAssocID="{9D072BAD-D1D4-405E-A9ED-14D062ED9B1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8F6007C-1278-4AE6-ACC9-86D537AD66D4}" type="pres">
      <dgm:prSet presAssocID="{9D072BAD-D1D4-405E-A9ED-14D062ED9B17}" presName="gear3srcNode" presStyleLbl="node1" presStyleIdx="2" presStyleCnt="3"/>
      <dgm:spPr/>
      <dgm:t>
        <a:bodyPr/>
        <a:lstStyle/>
        <a:p>
          <a:endParaRPr lang="pl-PL"/>
        </a:p>
      </dgm:t>
    </dgm:pt>
    <dgm:pt modelId="{61E31DE6-ADE3-4DE2-AD49-6697194FC3DD}" type="pres">
      <dgm:prSet presAssocID="{9D072BAD-D1D4-405E-A9ED-14D062ED9B17}" presName="gear3dstNode" presStyleLbl="node1" presStyleIdx="2" presStyleCnt="3"/>
      <dgm:spPr/>
      <dgm:t>
        <a:bodyPr/>
        <a:lstStyle/>
        <a:p>
          <a:endParaRPr lang="pl-PL"/>
        </a:p>
      </dgm:t>
    </dgm:pt>
    <dgm:pt modelId="{6B18D144-8ABD-4437-8F68-14D31FCACC86}" type="pres">
      <dgm:prSet presAssocID="{DF701B7A-72E2-4376-BA01-6B1AA915715F}" presName="connector1" presStyleLbl="sibTrans2D1" presStyleIdx="0" presStyleCnt="3"/>
      <dgm:spPr/>
      <dgm:t>
        <a:bodyPr/>
        <a:lstStyle/>
        <a:p>
          <a:endParaRPr lang="pl-PL"/>
        </a:p>
      </dgm:t>
    </dgm:pt>
    <dgm:pt modelId="{EA70DAE3-E217-4B2E-A941-60788F844E19}" type="pres">
      <dgm:prSet presAssocID="{D8DF8F8A-C46D-42B1-AD4C-3E431A5B8A01}" presName="connector2" presStyleLbl="sibTrans2D1" presStyleIdx="1" presStyleCnt="3"/>
      <dgm:spPr/>
      <dgm:t>
        <a:bodyPr/>
        <a:lstStyle/>
        <a:p>
          <a:endParaRPr lang="pl-PL"/>
        </a:p>
      </dgm:t>
    </dgm:pt>
    <dgm:pt modelId="{704FEE05-7B41-44EA-B1C9-0EB5774F60C9}" type="pres">
      <dgm:prSet presAssocID="{3CCE4FF3-DA8E-4D75-8B87-05C3483F3A73}" presName="connector3" presStyleLbl="sibTrans2D1" presStyleIdx="2" presStyleCnt="3"/>
      <dgm:spPr/>
      <dgm:t>
        <a:bodyPr/>
        <a:lstStyle/>
        <a:p>
          <a:endParaRPr lang="pl-PL"/>
        </a:p>
      </dgm:t>
    </dgm:pt>
  </dgm:ptLst>
  <dgm:cxnLst>
    <dgm:cxn modelId="{CA655911-83B7-446C-A037-697EE66BA138}" srcId="{8686A260-7AEF-4B46-B174-596D2D50802B}" destId="{545EFE8A-3B22-4062-B2CD-A1CF3156234C}" srcOrd="0" destOrd="0" parTransId="{9E616ACF-A5FE-4726-8E76-D63FB837E187}" sibTransId="{DF701B7A-72E2-4376-BA01-6B1AA915715F}"/>
    <dgm:cxn modelId="{BC6FC179-E6ED-4382-A4D6-A10F37AC6122}" type="presOf" srcId="{DF701B7A-72E2-4376-BA01-6B1AA915715F}" destId="{6B18D144-8ABD-4437-8F68-14D31FCACC86}" srcOrd="0" destOrd="0" presId="urn:microsoft.com/office/officeart/2005/8/layout/gear1"/>
    <dgm:cxn modelId="{523BF28C-94D0-458B-8A95-0AB0D5826C4F}" type="presOf" srcId="{0A391952-345B-4417-91A7-4ED4901AF706}" destId="{969C292D-AD72-4F2F-B591-6FF65E66D725}" srcOrd="2" destOrd="0" presId="urn:microsoft.com/office/officeart/2005/8/layout/gear1"/>
    <dgm:cxn modelId="{D0BD52E5-94FF-4593-A577-208A6C2D4BC4}" type="presOf" srcId="{9D072BAD-D1D4-405E-A9ED-14D062ED9B17}" destId="{33019494-921E-4D7F-BCA2-832B111C13A2}" srcOrd="0" destOrd="0" presId="urn:microsoft.com/office/officeart/2005/8/layout/gear1"/>
    <dgm:cxn modelId="{AAE15D18-90B4-47FD-AAB0-49F9B96B52DA}" type="presOf" srcId="{545EFE8A-3B22-4062-B2CD-A1CF3156234C}" destId="{B72AD04A-7E80-4DD7-A5C0-A3B491A2663B}" srcOrd="1" destOrd="0" presId="urn:microsoft.com/office/officeart/2005/8/layout/gear1"/>
    <dgm:cxn modelId="{37D2545D-A670-4758-B90A-16112AE85568}" type="presOf" srcId="{9D072BAD-D1D4-405E-A9ED-14D062ED9B17}" destId="{61E31DE6-ADE3-4DE2-AD49-6697194FC3DD}" srcOrd="3" destOrd="0" presId="urn:microsoft.com/office/officeart/2005/8/layout/gear1"/>
    <dgm:cxn modelId="{8454BA00-0BA6-4259-8541-96EA21A0F829}" type="presOf" srcId="{0A391952-345B-4417-91A7-4ED4901AF706}" destId="{62FF2093-4FC3-47D5-8EA2-14B7A0C646B8}" srcOrd="1" destOrd="0" presId="urn:microsoft.com/office/officeart/2005/8/layout/gear1"/>
    <dgm:cxn modelId="{32C652E5-9EEB-4320-B7A9-98AE11A915B1}" type="presOf" srcId="{9D072BAD-D1D4-405E-A9ED-14D062ED9B17}" destId="{73985C9E-2C6D-4C56-AB90-A3371C7271A2}" srcOrd="1" destOrd="0" presId="urn:microsoft.com/office/officeart/2005/8/layout/gear1"/>
    <dgm:cxn modelId="{D430C247-5124-47FD-A703-2238C7E5D864}" type="presOf" srcId="{D8DF8F8A-C46D-42B1-AD4C-3E431A5B8A01}" destId="{EA70DAE3-E217-4B2E-A941-60788F844E19}" srcOrd="0" destOrd="0" presId="urn:microsoft.com/office/officeart/2005/8/layout/gear1"/>
    <dgm:cxn modelId="{9CA83267-46C7-465B-9B48-D91A0FC5E1AB}" type="presOf" srcId="{9D072BAD-D1D4-405E-A9ED-14D062ED9B17}" destId="{28F6007C-1278-4AE6-ACC9-86D537AD66D4}" srcOrd="2" destOrd="0" presId="urn:microsoft.com/office/officeart/2005/8/layout/gear1"/>
    <dgm:cxn modelId="{5407E337-27DE-41B2-9A9F-7051B6C6F3B7}" srcId="{8686A260-7AEF-4B46-B174-596D2D50802B}" destId="{0A391952-345B-4417-91A7-4ED4901AF706}" srcOrd="1" destOrd="0" parTransId="{2CC1B98A-A34D-4B2B-9CC7-F364094B6655}" sibTransId="{D8DF8F8A-C46D-42B1-AD4C-3E431A5B8A01}"/>
    <dgm:cxn modelId="{C4374031-DF3F-41B1-9D25-5567E93D8F0F}" srcId="{8686A260-7AEF-4B46-B174-596D2D50802B}" destId="{9D072BAD-D1D4-405E-A9ED-14D062ED9B17}" srcOrd="2" destOrd="0" parTransId="{8581B75C-05A4-44F8-9FD0-7725D00B9742}" sibTransId="{3CCE4FF3-DA8E-4D75-8B87-05C3483F3A73}"/>
    <dgm:cxn modelId="{9AB07192-57D3-4B55-90D2-0BBC24AE95A0}" type="presOf" srcId="{8686A260-7AEF-4B46-B174-596D2D50802B}" destId="{181A5B0F-F350-46D0-B0B4-99D9E9E58A43}" srcOrd="0" destOrd="0" presId="urn:microsoft.com/office/officeart/2005/8/layout/gear1"/>
    <dgm:cxn modelId="{98FF2D16-4E29-48B7-AF73-1B483468A461}" type="presOf" srcId="{0A391952-345B-4417-91A7-4ED4901AF706}" destId="{5B323C38-18A4-451A-B454-39380377D933}" srcOrd="0" destOrd="0" presId="urn:microsoft.com/office/officeart/2005/8/layout/gear1"/>
    <dgm:cxn modelId="{370C97D9-1D1E-44F0-9407-735BA8682587}" type="presOf" srcId="{3CCE4FF3-DA8E-4D75-8B87-05C3483F3A73}" destId="{704FEE05-7B41-44EA-B1C9-0EB5774F60C9}" srcOrd="0" destOrd="0" presId="urn:microsoft.com/office/officeart/2005/8/layout/gear1"/>
    <dgm:cxn modelId="{25043DB7-B810-4543-8251-24E5B1CFC914}" type="presOf" srcId="{545EFE8A-3B22-4062-B2CD-A1CF3156234C}" destId="{F4418243-4C23-468A-8142-2DF22F1811F8}" srcOrd="0" destOrd="0" presId="urn:microsoft.com/office/officeart/2005/8/layout/gear1"/>
    <dgm:cxn modelId="{AE9A01AF-EBB0-4FC5-994F-7637C161B04E}" type="presOf" srcId="{545EFE8A-3B22-4062-B2CD-A1CF3156234C}" destId="{8E9E7B3B-4281-4132-A0D9-1077FE7B2DB8}" srcOrd="2" destOrd="0" presId="urn:microsoft.com/office/officeart/2005/8/layout/gear1"/>
    <dgm:cxn modelId="{1A7B88DF-002F-446D-85A0-61B14FB58FE8}" type="presParOf" srcId="{181A5B0F-F350-46D0-B0B4-99D9E9E58A43}" destId="{F4418243-4C23-468A-8142-2DF22F1811F8}" srcOrd="0" destOrd="0" presId="urn:microsoft.com/office/officeart/2005/8/layout/gear1"/>
    <dgm:cxn modelId="{CDBBEA7F-68A8-452B-BA28-63C206604630}" type="presParOf" srcId="{181A5B0F-F350-46D0-B0B4-99D9E9E58A43}" destId="{B72AD04A-7E80-4DD7-A5C0-A3B491A2663B}" srcOrd="1" destOrd="0" presId="urn:microsoft.com/office/officeart/2005/8/layout/gear1"/>
    <dgm:cxn modelId="{F9861FB0-EC35-43C3-9A1D-E7013EFDB7A8}" type="presParOf" srcId="{181A5B0F-F350-46D0-B0B4-99D9E9E58A43}" destId="{8E9E7B3B-4281-4132-A0D9-1077FE7B2DB8}" srcOrd="2" destOrd="0" presId="urn:microsoft.com/office/officeart/2005/8/layout/gear1"/>
    <dgm:cxn modelId="{2684AFF1-F3B9-4633-8229-1F2130A67565}" type="presParOf" srcId="{181A5B0F-F350-46D0-B0B4-99D9E9E58A43}" destId="{5B323C38-18A4-451A-B454-39380377D933}" srcOrd="3" destOrd="0" presId="urn:microsoft.com/office/officeart/2005/8/layout/gear1"/>
    <dgm:cxn modelId="{F086A9CB-77B7-4B24-AD92-B16772C30F2B}" type="presParOf" srcId="{181A5B0F-F350-46D0-B0B4-99D9E9E58A43}" destId="{62FF2093-4FC3-47D5-8EA2-14B7A0C646B8}" srcOrd="4" destOrd="0" presId="urn:microsoft.com/office/officeart/2005/8/layout/gear1"/>
    <dgm:cxn modelId="{0674E411-9002-41B8-AF54-C29FC640F7F2}" type="presParOf" srcId="{181A5B0F-F350-46D0-B0B4-99D9E9E58A43}" destId="{969C292D-AD72-4F2F-B591-6FF65E66D725}" srcOrd="5" destOrd="0" presId="urn:microsoft.com/office/officeart/2005/8/layout/gear1"/>
    <dgm:cxn modelId="{397D3B74-590A-48AB-B661-5EB96F9768F7}" type="presParOf" srcId="{181A5B0F-F350-46D0-B0B4-99D9E9E58A43}" destId="{33019494-921E-4D7F-BCA2-832B111C13A2}" srcOrd="6" destOrd="0" presId="urn:microsoft.com/office/officeart/2005/8/layout/gear1"/>
    <dgm:cxn modelId="{0527C3A0-4C79-47E1-8F27-086FFF71BBD6}" type="presParOf" srcId="{181A5B0F-F350-46D0-B0B4-99D9E9E58A43}" destId="{73985C9E-2C6D-4C56-AB90-A3371C7271A2}" srcOrd="7" destOrd="0" presId="urn:microsoft.com/office/officeart/2005/8/layout/gear1"/>
    <dgm:cxn modelId="{44D24C2E-D2F1-416F-AA77-AC0427E3D8EB}" type="presParOf" srcId="{181A5B0F-F350-46D0-B0B4-99D9E9E58A43}" destId="{28F6007C-1278-4AE6-ACC9-86D537AD66D4}" srcOrd="8" destOrd="0" presId="urn:microsoft.com/office/officeart/2005/8/layout/gear1"/>
    <dgm:cxn modelId="{E6A0172B-BC7F-47BD-80F3-91863C5DD9F1}" type="presParOf" srcId="{181A5B0F-F350-46D0-B0B4-99D9E9E58A43}" destId="{61E31DE6-ADE3-4DE2-AD49-6697194FC3DD}" srcOrd="9" destOrd="0" presId="urn:microsoft.com/office/officeart/2005/8/layout/gear1"/>
    <dgm:cxn modelId="{F48D6123-228D-4815-AD69-FB4687960722}" type="presParOf" srcId="{181A5B0F-F350-46D0-B0B4-99D9E9E58A43}" destId="{6B18D144-8ABD-4437-8F68-14D31FCACC86}" srcOrd="10" destOrd="0" presId="urn:microsoft.com/office/officeart/2005/8/layout/gear1"/>
    <dgm:cxn modelId="{AF014641-0D0F-4EBC-BE80-8BF7358B8E1F}" type="presParOf" srcId="{181A5B0F-F350-46D0-B0B4-99D9E9E58A43}" destId="{EA70DAE3-E217-4B2E-A941-60788F844E19}" srcOrd="11" destOrd="0" presId="urn:microsoft.com/office/officeart/2005/8/layout/gear1"/>
    <dgm:cxn modelId="{03C6D5A6-09C2-40E5-9F0D-DD48739FB133}" type="presParOf" srcId="{181A5B0F-F350-46D0-B0B4-99D9E9E58A43}" destId="{704FEE05-7B41-44EA-B1C9-0EB5774F60C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0DF71-3E24-4BE8-AD5E-4329633AB577}">
      <dsp:nvSpPr>
        <dsp:cNvPr id="0" name=""/>
        <dsp:cNvSpPr/>
      </dsp:nvSpPr>
      <dsp:spPr>
        <a:xfrm>
          <a:off x="1088249" y="2203"/>
          <a:ext cx="3224119" cy="19344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b="1" kern="1200" dirty="0" smtClean="0"/>
            <a:t>Projekt krótkoterminowy KA122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900" b="1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b="1" kern="1200" dirty="0" smtClean="0"/>
            <a:t>/do kwietnia </a:t>
          </a:r>
          <a:r>
            <a:rPr lang="pl-PL" sz="1900" b="1" kern="1200" dirty="0" smtClean="0"/>
            <a:t>2024 </a:t>
          </a:r>
          <a:r>
            <a:rPr lang="pl-PL" sz="1900" b="1" kern="1200" dirty="0" smtClean="0"/>
            <a:t>roku/</a:t>
          </a:r>
          <a:endParaRPr lang="pl-PL" sz="1900" kern="1200" dirty="0"/>
        </a:p>
      </dsp:txBody>
      <dsp:txXfrm>
        <a:off x="1088249" y="2203"/>
        <a:ext cx="3224119" cy="1934471"/>
      </dsp:txXfrm>
    </dsp:sp>
    <dsp:sp modelId="{6630D44A-C4AA-47E4-8C33-A6FA42DC31E8}">
      <dsp:nvSpPr>
        <dsp:cNvPr id="0" name=""/>
        <dsp:cNvSpPr/>
      </dsp:nvSpPr>
      <dsp:spPr>
        <a:xfrm>
          <a:off x="4634780" y="2203"/>
          <a:ext cx="3224119" cy="1934471"/>
        </a:xfrm>
        <a:prstGeom prst="rect">
          <a:avLst/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b="1" kern="1200" smtClean="0"/>
            <a:t>Akcja 1 Edukacja szkolna</a:t>
          </a:r>
          <a:endParaRPr lang="pl-PL" sz="1900" kern="1200"/>
        </a:p>
      </dsp:txBody>
      <dsp:txXfrm>
        <a:off x="4634780" y="2203"/>
        <a:ext cx="3224119" cy="1934471"/>
      </dsp:txXfrm>
    </dsp:sp>
    <dsp:sp modelId="{B92E88E0-3B7F-4594-ACEA-0AA9D272864D}">
      <dsp:nvSpPr>
        <dsp:cNvPr id="0" name=""/>
        <dsp:cNvSpPr/>
      </dsp:nvSpPr>
      <dsp:spPr>
        <a:xfrm>
          <a:off x="2861515" y="2259086"/>
          <a:ext cx="3224119" cy="1934471"/>
        </a:xfrm>
        <a:prstGeom prst="rect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b="1" kern="1200" dirty="0" smtClean="0"/>
            <a:t>WAKE UP! GET THE POWER.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b="1" kern="1200" dirty="0" smtClean="0"/>
            <a:t>Wzmacnianie motywacji, zaangażowania i umiejętności uczenie się</a:t>
          </a:r>
          <a:endParaRPr lang="pl-PL" sz="1900" kern="1200" dirty="0"/>
        </a:p>
      </dsp:txBody>
      <dsp:txXfrm>
        <a:off x="2861515" y="2259086"/>
        <a:ext cx="3224119" cy="19344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A57452-2369-4A3F-A4EB-FA6313A7CED0}">
      <dsp:nvSpPr>
        <dsp:cNvPr id="0" name=""/>
        <dsp:cNvSpPr/>
      </dsp:nvSpPr>
      <dsp:spPr>
        <a:xfrm>
          <a:off x="1088249" y="2203"/>
          <a:ext cx="3224119" cy="19344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b="1" kern="1200" dirty="0" smtClean="0"/>
            <a:t>Wzrost motywacji</a:t>
          </a:r>
        </a:p>
      </dsp:txBody>
      <dsp:txXfrm>
        <a:off x="1088249" y="2203"/>
        <a:ext cx="3224119" cy="1934471"/>
      </dsp:txXfrm>
    </dsp:sp>
    <dsp:sp modelId="{138921F7-7F2C-431F-AA76-2512EF362FDA}">
      <dsp:nvSpPr>
        <dsp:cNvPr id="0" name=""/>
        <dsp:cNvSpPr/>
      </dsp:nvSpPr>
      <dsp:spPr>
        <a:xfrm>
          <a:off x="4634780" y="2203"/>
          <a:ext cx="3224119" cy="1934471"/>
        </a:xfrm>
        <a:prstGeom prst="rect">
          <a:avLst/>
        </a:prstGeom>
        <a:solidFill>
          <a:schemeClr val="accent4">
            <a:hueOff val="886254"/>
            <a:satOff val="321"/>
            <a:lumOff val="-26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b="1" kern="1200" dirty="0" smtClean="0"/>
            <a:t>Wzrost zaangażowania</a:t>
          </a:r>
        </a:p>
      </dsp:txBody>
      <dsp:txXfrm>
        <a:off x="4634780" y="2203"/>
        <a:ext cx="3224119" cy="1934471"/>
      </dsp:txXfrm>
    </dsp:sp>
    <dsp:sp modelId="{6816821F-BE8F-4FCD-BB03-A77FFD3869D4}">
      <dsp:nvSpPr>
        <dsp:cNvPr id="0" name=""/>
        <dsp:cNvSpPr/>
      </dsp:nvSpPr>
      <dsp:spPr>
        <a:xfrm>
          <a:off x="1088249" y="2259086"/>
          <a:ext cx="3224119" cy="1934471"/>
        </a:xfrm>
        <a:prstGeom prst="rect">
          <a:avLst/>
        </a:prstGeom>
        <a:solidFill>
          <a:schemeClr val="accent4">
            <a:hueOff val="1772507"/>
            <a:satOff val="641"/>
            <a:lumOff val="-522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b="1" kern="1200" dirty="0" smtClean="0"/>
            <a:t>Kształtowanie umiejętności uczenia się </a:t>
          </a:r>
        </a:p>
      </dsp:txBody>
      <dsp:txXfrm>
        <a:off x="1088249" y="2259086"/>
        <a:ext cx="3224119" cy="1934471"/>
      </dsp:txXfrm>
    </dsp:sp>
    <dsp:sp modelId="{C4FE6016-46FD-4638-8BD4-7F36D81D71CF}">
      <dsp:nvSpPr>
        <dsp:cNvPr id="0" name=""/>
        <dsp:cNvSpPr/>
      </dsp:nvSpPr>
      <dsp:spPr>
        <a:xfrm>
          <a:off x="4634780" y="2259086"/>
          <a:ext cx="3224119" cy="1934471"/>
        </a:xfrm>
        <a:prstGeom prst="rect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b="1" kern="1200" dirty="0" smtClean="0"/>
            <a:t>Rozwój kompetencji społecznych i emocjonalnych</a:t>
          </a:r>
          <a:endParaRPr lang="pl-PL" sz="3000" b="1" kern="1200" dirty="0"/>
        </a:p>
      </dsp:txBody>
      <dsp:txXfrm>
        <a:off x="4634780" y="2259086"/>
        <a:ext cx="3224119" cy="19344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271687-6CF3-497C-92FE-95EB2535DD20}">
      <dsp:nvSpPr>
        <dsp:cNvPr id="0" name=""/>
        <dsp:cNvSpPr/>
      </dsp:nvSpPr>
      <dsp:spPr>
        <a:xfrm>
          <a:off x="6047" y="599375"/>
          <a:ext cx="2611854" cy="194969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Włochy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Grecja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Hiszpania</a:t>
          </a:r>
          <a:endParaRPr lang="pl-PL" sz="1600" kern="1200" dirty="0"/>
        </a:p>
      </dsp:txBody>
      <dsp:txXfrm>
        <a:off x="51731" y="645059"/>
        <a:ext cx="2520486" cy="1904010"/>
      </dsp:txXfrm>
    </dsp:sp>
    <dsp:sp modelId="{44F1CB9F-1757-4EB8-B46B-35BEDA407EE3}">
      <dsp:nvSpPr>
        <dsp:cNvPr id="0" name=""/>
        <dsp:cNvSpPr/>
      </dsp:nvSpPr>
      <dsp:spPr>
        <a:xfrm>
          <a:off x="6047" y="2549070"/>
          <a:ext cx="2611854" cy="83836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6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kursów</a:t>
          </a:r>
          <a:endParaRPr lang="pl-PL" sz="1600" kern="1200" dirty="0"/>
        </a:p>
      </dsp:txBody>
      <dsp:txXfrm>
        <a:off x="6047" y="2549070"/>
        <a:ext cx="1839334" cy="838368"/>
      </dsp:txXfrm>
    </dsp:sp>
    <dsp:sp modelId="{4CF86584-93A9-49C9-8A6E-F1D0CDD61528}">
      <dsp:nvSpPr>
        <dsp:cNvPr id="0" name=""/>
        <dsp:cNvSpPr/>
      </dsp:nvSpPr>
      <dsp:spPr>
        <a:xfrm>
          <a:off x="1919266" y="2682237"/>
          <a:ext cx="914149" cy="91414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703A6A-A553-4FCE-A9EF-2E48105531DC}">
      <dsp:nvSpPr>
        <dsp:cNvPr id="0" name=""/>
        <dsp:cNvSpPr/>
      </dsp:nvSpPr>
      <dsp:spPr>
        <a:xfrm>
          <a:off x="3059890" y="599375"/>
          <a:ext cx="2611854" cy="194969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1329380"/>
              <a:satOff val="481"/>
              <a:lumOff val="-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Język angielski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Język polski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Język niemiecki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Geografia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Muzyka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Plastyka</a:t>
          </a:r>
          <a:endParaRPr lang="pl-PL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l-PL" sz="1600" kern="1200" dirty="0"/>
        </a:p>
      </dsp:txBody>
      <dsp:txXfrm>
        <a:off x="3105574" y="645059"/>
        <a:ext cx="2520486" cy="1904010"/>
      </dsp:txXfrm>
    </dsp:sp>
    <dsp:sp modelId="{0032CE50-D069-4FC0-ABE4-58F255B38057}">
      <dsp:nvSpPr>
        <dsp:cNvPr id="0" name=""/>
        <dsp:cNvSpPr/>
      </dsp:nvSpPr>
      <dsp:spPr>
        <a:xfrm>
          <a:off x="3059890" y="2549070"/>
          <a:ext cx="2611854" cy="838368"/>
        </a:xfrm>
        <a:prstGeom prst="rect">
          <a:avLst/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accent4">
              <a:hueOff val="1329380"/>
              <a:satOff val="481"/>
              <a:lumOff val="-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10 nauczycieli</a:t>
          </a:r>
          <a:endParaRPr lang="pl-PL" sz="1600" kern="1200" dirty="0"/>
        </a:p>
      </dsp:txBody>
      <dsp:txXfrm>
        <a:off x="3059890" y="2549070"/>
        <a:ext cx="1839334" cy="838368"/>
      </dsp:txXfrm>
    </dsp:sp>
    <dsp:sp modelId="{98D41DA4-1693-4528-BBC9-1AA03DC0A828}">
      <dsp:nvSpPr>
        <dsp:cNvPr id="0" name=""/>
        <dsp:cNvSpPr/>
      </dsp:nvSpPr>
      <dsp:spPr>
        <a:xfrm>
          <a:off x="4973110" y="2682237"/>
          <a:ext cx="914149" cy="91414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accent4">
              <a:tint val="40000"/>
              <a:alpha val="90000"/>
              <a:hueOff val="1568537"/>
              <a:satOff val="-2000"/>
              <a:lumOff val="-7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D2587-E85F-46A3-A91E-0E22C1A71BD4}">
      <dsp:nvSpPr>
        <dsp:cNvPr id="0" name=""/>
        <dsp:cNvSpPr/>
      </dsp:nvSpPr>
      <dsp:spPr>
        <a:xfrm>
          <a:off x="6113734" y="599375"/>
          <a:ext cx="2611854" cy="194969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2658761"/>
              <a:satOff val="962"/>
              <a:lumOff val="-78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 smtClean="0"/>
            <a:t>Każdy uczestnik mobilności –1 lub 2 kursy</a:t>
          </a:r>
          <a:endParaRPr lang="pl-PL" sz="1600" kern="1200" dirty="0"/>
        </a:p>
      </dsp:txBody>
      <dsp:txXfrm>
        <a:off x="6159418" y="645059"/>
        <a:ext cx="2520486" cy="1904010"/>
      </dsp:txXfrm>
    </dsp:sp>
    <dsp:sp modelId="{86C57D8A-2E50-41DC-A403-0926939B350D}">
      <dsp:nvSpPr>
        <dsp:cNvPr id="0" name=""/>
        <dsp:cNvSpPr/>
      </dsp:nvSpPr>
      <dsp:spPr>
        <a:xfrm>
          <a:off x="6113734" y="2549070"/>
          <a:ext cx="2611854" cy="838368"/>
        </a:xfrm>
        <a:prstGeom prst="rect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accent4">
              <a:hueOff val="2658761"/>
              <a:satOff val="962"/>
              <a:lumOff val="-78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16 </a:t>
          </a:r>
          <a:r>
            <a:rPr lang="pl-PL" sz="1600" kern="1200" dirty="0" err="1" smtClean="0"/>
            <a:t>osobomobilności</a:t>
          </a:r>
          <a:endParaRPr lang="pl-PL" sz="1600" kern="1200" dirty="0"/>
        </a:p>
      </dsp:txBody>
      <dsp:txXfrm>
        <a:off x="6113734" y="2549070"/>
        <a:ext cx="1839334" cy="838368"/>
      </dsp:txXfrm>
    </dsp:sp>
    <dsp:sp modelId="{66C2600B-D613-4D62-99E4-9A2F8204CB42}">
      <dsp:nvSpPr>
        <dsp:cNvPr id="0" name=""/>
        <dsp:cNvSpPr/>
      </dsp:nvSpPr>
      <dsp:spPr>
        <a:xfrm>
          <a:off x="8026953" y="2682237"/>
          <a:ext cx="914149" cy="91414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chemeClr val="accent4">
              <a:tint val="40000"/>
              <a:alpha val="90000"/>
              <a:hueOff val="3137075"/>
              <a:satOff val="-4001"/>
              <a:lumOff val="-15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1B0960-013A-4886-8E88-84F7E88E6FA6}">
      <dsp:nvSpPr>
        <dsp:cNvPr id="0" name=""/>
        <dsp:cNvSpPr/>
      </dsp:nvSpPr>
      <dsp:spPr>
        <a:xfrm>
          <a:off x="1878" y="0"/>
          <a:ext cx="2922677" cy="419576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200" b="1" kern="1200" dirty="0" smtClean="0"/>
            <a:t>Psychologia</a:t>
          </a:r>
          <a:endParaRPr lang="pl-PL" sz="3200" b="1" kern="1200" dirty="0"/>
        </a:p>
      </dsp:txBody>
      <dsp:txXfrm>
        <a:off x="1878" y="1678304"/>
        <a:ext cx="2922677" cy="1678304"/>
      </dsp:txXfrm>
    </dsp:sp>
    <dsp:sp modelId="{31E0C69A-B040-48BB-B486-E30EEFC9C832}">
      <dsp:nvSpPr>
        <dsp:cNvPr id="0" name=""/>
        <dsp:cNvSpPr/>
      </dsp:nvSpPr>
      <dsp:spPr>
        <a:xfrm>
          <a:off x="764622" y="251745"/>
          <a:ext cx="1397188" cy="139718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31B9E-DD42-492F-83AA-F92C463B9BA1}">
      <dsp:nvSpPr>
        <dsp:cNvPr id="0" name=""/>
        <dsp:cNvSpPr/>
      </dsp:nvSpPr>
      <dsp:spPr>
        <a:xfrm>
          <a:off x="3012236" y="0"/>
          <a:ext cx="2922677" cy="4195762"/>
        </a:xfrm>
        <a:prstGeom prst="roundRect">
          <a:avLst>
            <a:gd name="adj" fmla="val 10000"/>
          </a:avLst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200" b="1" kern="1200" dirty="0" err="1" smtClean="0"/>
            <a:t>Coaching</a:t>
          </a:r>
          <a:endParaRPr lang="pl-PL" sz="3200" b="1" kern="1200" dirty="0"/>
        </a:p>
      </dsp:txBody>
      <dsp:txXfrm>
        <a:off x="3012236" y="1678304"/>
        <a:ext cx="2922677" cy="1678304"/>
      </dsp:txXfrm>
    </dsp:sp>
    <dsp:sp modelId="{FBE0F8DD-6E22-48AE-A208-26E709C96373}">
      <dsp:nvSpPr>
        <dsp:cNvPr id="0" name=""/>
        <dsp:cNvSpPr/>
      </dsp:nvSpPr>
      <dsp:spPr>
        <a:xfrm>
          <a:off x="3774980" y="251745"/>
          <a:ext cx="1397188" cy="139718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A78175-68EE-44AC-9E97-59E8349BA861}">
      <dsp:nvSpPr>
        <dsp:cNvPr id="0" name=""/>
        <dsp:cNvSpPr/>
      </dsp:nvSpPr>
      <dsp:spPr>
        <a:xfrm>
          <a:off x="6022594" y="0"/>
          <a:ext cx="2922677" cy="4195762"/>
        </a:xfrm>
        <a:prstGeom prst="roundRect">
          <a:avLst>
            <a:gd name="adj" fmla="val 10000"/>
          </a:avLst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200" b="1" kern="1200" dirty="0" smtClean="0"/>
            <a:t>Metodyka nauczania</a:t>
          </a:r>
          <a:endParaRPr lang="pl-PL" sz="3200" b="1" kern="1200" dirty="0"/>
        </a:p>
      </dsp:txBody>
      <dsp:txXfrm>
        <a:off x="6022594" y="1678304"/>
        <a:ext cx="2922677" cy="1678304"/>
      </dsp:txXfrm>
    </dsp:sp>
    <dsp:sp modelId="{D8F1DE9C-142F-4C43-9E4D-61B7F1D2383F}">
      <dsp:nvSpPr>
        <dsp:cNvPr id="0" name=""/>
        <dsp:cNvSpPr/>
      </dsp:nvSpPr>
      <dsp:spPr>
        <a:xfrm>
          <a:off x="6785338" y="251745"/>
          <a:ext cx="1397188" cy="139718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19534D-8ED4-4C12-AF79-702BC2832285}">
      <dsp:nvSpPr>
        <dsp:cNvPr id="0" name=""/>
        <dsp:cNvSpPr/>
      </dsp:nvSpPr>
      <dsp:spPr>
        <a:xfrm>
          <a:off x="357885" y="3356609"/>
          <a:ext cx="8231378" cy="629364"/>
        </a:xfrm>
        <a:prstGeom prst="left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476920-1F4F-414B-B887-C801DE1744C4}">
      <dsp:nvSpPr>
        <dsp:cNvPr id="0" name=""/>
        <dsp:cNvSpPr/>
      </dsp:nvSpPr>
      <dsp:spPr>
        <a:xfrm>
          <a:off x="1088249" y="2203"/>
          <a:ext cx="3224119" cy="19344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Lekcje prowadzone poznanymi metodami</a:t>
          </a:r>
          <a:endParaRPr lang="pl-PL" sz="2400" b="1" kern="1200" dirty="0"/>
        </a:p>
      </dsp:txBody>
      <dsp:txXfrm>
        <a:off x="1088249" y="2203"/>
        <a:ext cx="3224119" cy="1934471"/>
      </dsp:txXfrm>
    </dsp:sp>
    <dsp:sp modelId="{D5DE0E00-8E7D-437C-8A1F-34E3E8B1E8CB}">
      <dsp:nvSpPr>
        <dsp:cNvPr id="0" name=""/>
        <dsp:cNvSpPr/>
      </dsp:nvSpPr>
      <dsp:spPr>
        <a:xfrm>
          <a:off x="4634780" y="2203"/>
          <a:ext cx="3224119" cy="1934471"/>
        </a:xfrm>
        <a:prstGeom prst="rect">
          <a:avLst/>
        </a:prstGeom>
        <a:solidFill>
          <a:schemeClr val="accent4">
            <a:hueOff val="886254"/>
            <a:satOff val="321"/>
            <a:lumOff val="-261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Warsztaty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z technik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 uczenia się</a:t>
          </a:r>
        </a:p>
      </dsp:txBody>
      <dsp:txXfrm>
        <a:off x="4634780" y="2203"/>
        <a:ext cx="3224119" cy="1934471"/>
      </dsp:txXfrm>
    </dsp:sp>
    <dsp:sp modelId="{620FD5C7-1DFE-43A3-84A4-627A585713BB}">
      <dsp:nvSpPr>
        <dsp:cNvPr id="0" name=""/>
        <dsp:cNvSpPr/>
      </dsp:nvSpPr>
      <dsp:spPr>
        <a:xfrm>
          <a:off x="1088249" y="2259086"/>
          <a:ext cx="3224119" cy="1934471"/>
        </a:xfrm>
        <a:prstGeom prst="rect">
          <a:avLst/>
        </a:prstGeom>
        <a:solidFill>
          <a:schemeClr val="accent4">
            <a:hueOff val="1772507"/>
            <a:satOff val="641"/>
            <a:lumOff val="-522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Zajęcia teatralne</a:t>
          </a:r>
        </a:p>
      </dsp:txBody>
      <dsp:txXfrm>
        <a:off x="1088249" y="2259086"/>
        <a:ext cx="3224119" cy="1934471"/>
      </dsp:txXfrm>
    </dsp:sp>
    <dsp:sp modelId="{713328DE-C730-42E2-A0B8-10174B09D79B}">
      <dsp:nvSpPr>
        <dsp:cNvPr id="0" name=""/>
        <dsp:cNvSpPr/>
      </dsp:nvSpPr>
      <dsp:spPr>
        <a:xfrm>
          <a:off x="4634780" y="2259086"/>
          <a:ext cx="3224119" cy="1934471"/>
        </a:xfrm>
        <a:prstGeom prst="rect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Międzynarodowy projekt internetowy </a:t>
          </a:r>
          <a:r>
            <a:rPr lang="pl-PL" sz="2400" b="1" kern="1200" dirty="0" err="1" smtClean="0"/>
            <a:t>eTwinning</a:t>
          </a:r>
          <a:endParaRPr lang="pl-PL" sz="2400" b="1" kern="1200" dirty="0" smtClean="0"/>
        </a:p>
      </dsp:txBody>
      <dsp:txXfrm>
        <a:off x="4634780" y="2259086"/>
        <a:ext cx="3224119" cy="19344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5132F-198A-4662-8078-C4CB030414C9}">
      <dsp:nvSpPr>
        <dsp:cNvPr id="0" name=""/>
        <dsp:cNvSpPr/>
      </dsp:nvSpPr>
      <dsp:spPr>
        <a:xfrm>
          <a:off x="0" y="280491"/>
          <a:ext cx="2795984" cy="167759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Poradnik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„Jak uczyć uczenia się”</a:t>
          </a:r>
          <a:endParaRPr lang="pl-PL" sz="2400" b="1" kern="1200" dirty="0"/>
        </a:p>
      </dsp:txBody>
      <dsp:txXfrm>
        <a:off x="0" y="280491"/>
        <a:ext cx="2795984" cy="1677590"/>
      </dsp:txXfrm>
    </dsp:sp>
    <dsp:sp modelId="{1492D32E-CEE7-4216-AC1B-44275D27211F}">
      <dsp:nvSpPr>
        <dsp:cNvPr id="0" name=""/>
        <dsp:cNvSpPr/>
      </dsp:nvSpPr>
      <dsp:spPr>
        <a:xfrm>
          <a:off x="3075582" y="280491"/>
          <a:ext cx="2795984" cy="1677590"/>
        </a:xfrm>
        <a:prstGeom prst="rect">
          <a:avLst/>
        </a:prstGeom>
        <a:solidFill>
          <a:schemeClr val="accent4">
            <a:hueOff val="664690"/>
            <a:satOff val="240"/>
            <a:lumOff val="-196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Przewodnik metodyczny (scenariusze)</a:t>
          </a:r>
          <a:endParaRPr lang="pl-PL" sz="2400" b="1" kern="1200" dirty="0"/>
        </a:p>
      </dsp:txBody>
      <dsp:txXfrm>
        <a:off x="3075582" y="280491"/>
        <a:ext cx="2795984" cy="1677590"/>
      </dsp:txXfrm>
    </dsp:sp>
    <dsp:sp modelId="{BAB6685B-7A59-4C43-8FA3-9AF18CADD017}">
      <dsp:nvSpPr>
        <dsp:cNvPr id="0" name=""/>
        <dsp:cNvSpPr/>
      </dsp:nvSpPr>
      <dsp:spPr>
        <a:xfrm>
          <a:off x="6151165" y="280491"/>
          <a:ext cx="2795984" cy="1677590"/>
        </a:xfrm>
        <a:prstGeom prst="rect">
          <a:avLst/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Zeszyt refleksji uczniowskich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(narzędzia do ewaluacji zajęć</a:t>
          </a:r>
          <a:r>
            <a:rPr lang="pl-PL" sz="2400" kern="1200" dirty="0" smtClean="0"/>
            <a:t>)</a:t>
          </a:r>
          <a:endParaRPr lang="pl-PL" sz="2400" kern="1200" dirty="0"/>
        </a:p>
      </dsp:txBody>
      <dsp:txXfrm>
        <a:off x="6151165" y="280491"/>
        <a:ext cx="2795984" cy="1677590"/>
      </dsp:txXfrm>
    </dsp:sp>
    <dsp:sp modelId="{C8E29D53-9076-4245-AC14-4D3689D530A2}">
      <dsp:nvSpPr>
        <dsp:cNvPr id="0" name=""/>
        <dsp:cNvSpPr/>
      </dsp:nvSpPr>
      <dsp:spPr>
        <a:xfrm>
          <a:off x="1537791" y="2237680"/>
          <a:ext cx="2795984" cy="1677590"/>
        </a:xfrm>
        <a:prstGeom prst="rect">
          <a:avLst/>
        </a:prstGeom>
        <a:solidFill>
          <a:schemeClr val="accent4">
            <a:hueOff val="1994071"/>
            <a:satOff val="721"/>
            <a:lumOff val="-588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Spektakl</a:t>
          </a:r>
          <a:endParaRPr lang="pl-PL" sz="2400" b="1" kern="1200" dirty="0"/>
        </a:p>
      </dsp:txBody>
      <dsp:txXfrm>
        <a:off x="1537791" y="2237680"/>
        <a:ext cx="2795984" cy="1677590"/>
      </dsp:txXfrm>
    </dsp:sp>
    <dsp:sp modelId="{4B399107-7EFD-4A56-8CCC-BF8F00C2723D}">
      <dsp:nvSpPr>
        <dsp:cNvPr id="0" name=""/>
        <dsp:cNvSpPr/>
      </dsp:nvSpPr>
      <dsp:spPr>
        <a:xfrm>
          <a:off x="4613374" y="2237680"/>
          <a:ext cx="2795984" cy="1677590"/>
        </a:xfrm>
        <a:prstGeom prst="rect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Relacja z projektu </a:t>
          </a:r>
          <a:r>
            <a:rPr lang="pl-PL" sz="2400" b="1" kern="1200" dirty="0" err="1" smtClean="0"/>
            <a:t>eTwinning</a:t>
          </a:r>
          <a:endParaRPr lang="pl-PL" sz="2400" b="1" kern="1200" dirty="0"/>
        </a:p>
      </dsp:txBody>
      <dsp:txXfrm>
        <a:off x="4613374" y="2237680"/>
        <a:ext cx="2795984" cy="16775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028B1-0BF8-4D85-A006-F776676F5BCF}">
      <dsp:nvSpPr>
        <dsp:cNvPr id="0" name=""/>
        <dsp:cNvSpPr/>
      </dsp:nvSpPr>
      <dsp:spPr>
        <a:xfrm rot="5400000">
          <a:off x="-229250" y="229748"/>
          <a:ext cx="1528339" cy="106983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 smtClean="0"/>
            <a:t>zawiera</a:t>
          </a:r>
          <a:endParaRPr lang="pl-PL" sz="1200" kern="1200" dirty="0"/>
        </a:p>
      </dsp:txBody>
      <dsp:txXfrm rot="-5400000">
        <a:off x="2" y="535416"/>
        <a:ext cx="1069837" cy="458502"/>
      </dsp:txXfrm>
    </dsp:sp>
    <dsp:sp modelId="{0FADF5DB-E3C8-4123-AE86-834F8E92FF82}">
      <dsp:nvSpPr>
        <dsp:cNvPr id="0" name=""/>
        <dsp:cNvSpPr/>
      </dsp:nvSpPr>
      <dsp:spPr>
        <a:xfrm rot="5400000">
          <a:off x="4511783" y="-3441448"/>
          <a:ext cx="993420" cy="78773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Koncepcja świadomego nauczycielstwa</a:t>
          </a:r>
          <a:endParaRPr lang="pl-PL" sz="2100" kern="1200" dirty="0"/>
        </a:p>
      </dsp:txBody>
      <dsp:txXfrm rot="-5400000">
        <a:off x="1069838" y="48992"/>
        <a:ext cx="7828817" cy="896430"/>
      </dsp:txXfrm>
    </dsp:sp>
    <dsp:sp modelId="{72F2C2A7-0972-4FB7-82B5-AD3B99F8DF8D}">
      <dsp:nvSpPr>
        <dsp:cNvPr id="0" name=""/>
        <dsp:cNvSpPr/>
      </dsp:nvSpPr>
      <dsp:spPr>
        <a:xfrm rot="5400000">
          <a:off x="-229250" y="1562962"/>
          <a:ext cx="1528339" cy="1069837"/>
        </a:xfrm>
        <a:prstGeom prst="chevron">
          <a:avLst/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accent4">
              <a:hueOff val="1329380"/>
              <a:satOff val="481"/>
              <a:lumOff val="-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zawiera</a:t>
          </a:r>
          <a:endParaRPr lang="pl-PL" sz="1400" kern="1200" dirty="0"/>
        </a:p>
      </dsp:txBody>
      <dsp:txXfrm rot="-5400000">
        <a:off x="2" y="1868630"/>
        <a:ext cx="1069837" cy="458502"/>
      </dsp:txXfrm>
    </dsp:sp>
    <dsp:sp modelId="{EC7619E3-1FCF-4915-8DE6-48E08F79FB32}">
      <dsp:nvSpPr>
        <dsp:cNvPr id="0" name=""/>
        <dsp:cNvSpPr/>
      </dsp:nvSpPr>
      <dsp:spPr>
        <a:xfrm rot="5400000">
          <a:off x="4511783" y="-2108234"/>
          <a:ext cx="993420" cy="78773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1329380"/>
              <a:satOff val="481"/>
              <a:lumOff val="-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Porady, instrukcje, inspiracje</a:t>
          </a:r>
          <a:endParaRPr lang="pl-PL" sz="2100" kern="1200" dirty="0"/>
        </a:p>
      </dsp:txBody>
      <dsp:txXfrm rot="-5400000">
        <a:off x="1069838" y="1382206"/>
        <a:ext cx="7828817" cy="896430"/>
      </dsp:txXfrm>
    </dsp:sp>
    <dsp:sp modelId="{D5476E33-3A2C-4432-82AE-0122CD2A01DA}">
      <dsp:nvSpPr>
        <dsp:cNvPr id="0" name=""/>
        <dsp:cNvSpPr/>
      </dsp:nvSpPr>
      <dsp:spPr>
        <a:xfrm rot="5400000">
          <a:off x="-229250" y="2896175"/>
          <a:ext cx="1528339" cy="1069837"/>
        </a:xfrm>
        <a:prstGeom prst="chevron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accent4">
              <a:hueOff val="2658761"/>
              <a:satOff val="962"/>
              <a:lumOff val="-78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 smtClean="0"/>
            <a:t>zawiera</a:t>
          </a:r>
          <a:endParaRPr lang="pl-PL" sz="1400" kern="1200" dirty="0"/>
        </a:p>
      </dsp:txBody>
      <dsp:txXfrm rot="-5400000">
        <a:off x="2" y="3201843"/>
        <a:ext cx="1069837" cy="458502"/>
      </dsp:txXfrm>
    </dsp:sp>
    <dsp:sp modelId="{E877969F-9B57-4801-9094-0BB9D11FE33E}">
      <dsp:nvSpPr>
        <dsp:cNvPr id="0" name=""/>
        <dsp:cNvSpPr/>
      </dsp:nvSpPr>
      <dsp:spPr>
        <a:xfrm rot="5400000">
          <a:off x="4511783" y="-775021"/>
          <a:ext cx="993420" cy="78773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2658761"/>
              <a:satOff val="962"/>
              <a:lumOff val="-784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Promuje metodykę wspomagającą rozwój kompetencji kluczowych opartą na wiedzy z zakresu </a:t>
          </a:r>
          <a:r>
            <a:rPr lang="pl-PL" sz="2100" kern="1200" dirty="0" err="1" smtClean="0"/>
            <a:t>neurodydaktyki</a:t>
          </a:r>
          <a:endParaRPr lang="pl-PL" sz="2100" kern="1200" dirty="0"/>
        </a:p>
      </dsp:txBody>
      <dsp:txXfrm rot="-5400000">
        <a:off x="1069838" y="2715419"/>
        <a:ext cx="7828817" cy="8964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3A053-F3E8-4E6B-811E-8B86B4D5F20D}">
      <dsp:nvSpPr>
        <dsp:cNvPr id="0" name=""/>
        <dsp:cNvSpPr/>
      </dsp:nvSpPr>
      <dsp:spPr>
        <a:xfrm>
          <a:off x="0" y="280491"/>
          <a:ext cx="2795984" cy="167759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Metoda kawiarnianych stolików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err="1" smtClean="0"/>
            <a:t>World</a:t>
          </a:r>
          <a:r>
            <a:rPr lang="pl-PL" sz="2000" b="1" kern="1200" dirty="0" smtClean="0"/>
            <a:t> Cafe</a:t>
          </a:r>
        </a:p>
      </dsp:txBody>
      <dsp:txXfrm>
        <a:off x="0" y="280491"/>
        <a:ext cx="2795984" cy="1677590"/>
      </dsp:txXfrm>
    </dsp:sp>
    <dsp:sp modelId="{FB16DEF3-C1D7-4537-85C3-13446E3DE12D}">
      <dsp:nvSpPr>
        <dsp:cNvPr id="0" name=""/>
        <dsp:cNvSpPr/>
      </dsp:nvSpPr>
      <dsp:spPr>
        <a:xfrm>
          <a:off x="3075582" y="280491"/>
          <a:ext cx="2795984" cy="1677590"/>
        </a:xfrm>
        <a:prstGeom prst="rect">
          <a:avLst/>
        </a:prstGeom>
        <a:solidFill>
          <a:schemeClr val="accent4">
            <a:hueOff val="664690"/>
            <a:satOff val="240"/>
            <a:lumOff val="-196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Metoda grup eksperckich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err="1" smtClean="0"/>
            <a:t>Jigsaw</a:t>
          </a:r>
          <a:endParaRPr lang="pl-PL" sz="2000" b="1" kern="1200" dirty="0" smtClean="0"/>
        </a:p>
      </dsp:txBody>
      <dsp:txXfrm>
        <a:off x="3075582" y="280491"/>
        <a:ext cx="2795984" cy="1677590"/>
      </dsp:txXfrm>
    </dsp:sp>
    <dsp:sp modelId="{3CADB7AA-286D-4933-A063-3B6E8DCE6281}">
      <dsp:nvSpPr>
        <dsp:cNvPr id="0" name=""/>
        <dsp:cNvSpPr/>
      </dsp:nvSpPr>
      <dsp:spPr>
        <a:xfrm>
          <a:off x="6151165" y="280491"/>
          <a:ext cx="2795984" cy="1677590"/>
        </a:xfrm>
        <a:prstGeom prst="rect">
          <a:avLst/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Metody pracy z ciałem wykorzystujące techniki improwizacyjne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000" b="1" kern="1200" dirty="0" smtClean="0"/>
        </a:p>
      </dsp:txBody>
      <dsp:txXfrm>
        <a:off x="6151165" y="280491"/>
        <a:ext cx="2795984" cy="1677590"/>
      </dsp:txXfrm>
    </dsp:sp>
    <dsp:sp modelId="{5489A731-64E5-489D-AFE8-DA14F4CCE388}">
      <dsp:nvSpPr>
        <dsp:cNvPr id="0" name=""/>
        <dsp:cNvSpPr/>
      </dsp:nvSpPr>
      <dsp:spPr>
        <a:xfrm>
          <a:off x="1537791" y="2237680"/>
          <a:ext cx="2795984" cy="1677590"/>
        </a:xfrm>
        <a:prstGeom prst="rect">
          <a:avLst/>
        </a:prstGeom>
        <a:solidFill>
          <a:schemeClr val="accent4">
            <a:hueOff val="1994071"/>
            <a:satOff val="721"/>
            <a:lumOff val="-588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Metoda </a:t>
          </a:r>
          <a:r>
            <a:rPr lang="pl-PL" sz="2000" b="1" kern="1200" dirty="0" err="1" smtClean="0"/>
            <a:t>Flow&amp;Go</a:t>
          </a:r>
          <a:endParaRPr lang="pl-PL" sz="2000" b="1" kern="1200" dirty="0" smtClean="0"/>
        </a:p>
      </dsp:txBody>
      <dsp:txXfrm>
        <a:off x="1537791" y="2237680"/>
        <a:ext cx="2795984" cy="1677590"/>
      </dsp:txXfrm>
    </dsp:sp>
    <dsp:sp modelId="{8FB1493E-CBED-4859-A1BE-A72BD052D721}">
      <dsp:nvSpPr>
        <dsp:cNvPr id="0" name=""/>
        <dsp:cNvSpPr/>
      </dsp:nvSpPr>
      <dsp:spPr>
        <a:xfrm>
          <a:off x="4613374" y="2237680"/>
          <a:ext cx="2795984" cy="1677590"/>
        </a:xfrm>
        <a:prstGeom prst="rect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Metoda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/>
            <a:t>przekładu </a:t>
          </a:r>
          <a:r>
            <a:rPr lang="pl-PL" sz="2000" b="1" kern="1200" dirty="0" err="1" smtClean="0"/>
            <a:t>intersemiotycznego</a:t>
          </a:r>
          <a:endParaRPr lang="pl-PL" sz="2000" b="1" kern="1200" dirty="0"/>
        </a:p>
      </dsp:txBody>
      <dsp:txXfrm>
        <a:off x="4613374" y="2237680"/>
        <a:ext cx="2795984" cy="16775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18243-4C23-468A-8142-2DF22F1811F8}">
      <dsp:nvSpPr>
        <dsp:cNvPr id="0" name=""/>
        <dsp:cNvSpPr/>
      </dsp:nvSpPr>
      <dsp:spPr>
        <a:xfrm>
          <a:off x="1988105" y="1888093"/>
          <a:ext cx="2307669" cy="2307669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/>
            <a:t>Twórz pozytywne emocje</a:t>
          </a:r>
          <a:endParaRPr lang="pl-PL" sz="1800" b="1" kern="1200" dirty="0"/>
        </a:p>
      </dsp:txBody>
      <dsp:txXfrm>
        <a:off x="2452049" y="2428653"/>
        <a:ext cx="1379781" cy="1186190"/>
      </dsp:txXfrm>
    </dsp:sp>
    <dsp:sp modelId="{5B323C38-18A4-451A-B454-39380377D933}">
      <dsp:nvSpPr>
        <dsp:cNvPr id="0" name=""/>
        <dsp:cNvSpPr/>
      </dsp:nvSpPr>
      <dsp:spPr>
        <a:xfrm>
          <a:off x="645461" y="1342644"/>
          <a:ext cx="1678305" cy="1678305"/>
        </a:xfrm>
        <a:prstGeom prst="gear6">
          <a:avLst/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kern="1200" dirty="0" smtClean="0"/>
            <a:t>Bądź </a:t>
          </a:r>
          <a:r>
            <a:rPr lang="pl-PL" sz="1200" b="1" kern="1200" dirty="0" smtClean="0"/>
            <a:t>kreatywny</a:t>
          </a:r>
          <a:endParaRPr lang="pl-PL" sz="1200" b="1" kern="1200" dirty="0"/>
        </a:p>
      </dsp:txBody>
      <dsp:txXfrm>
        <a:off x="1067979" y="1767716"/>
        <a:ext cx="833269" cy="828161"/>
      </dsp:txXfrm>
    </dsp:sp>
    <dsp:sp modelId="{33019494-921E-4D7F-BCA2-832B111C13A2}">
      <dsp:nvSpPr>
        <dsp:cNvPr id="0" name=""/>
        <dsp:cNvSpPr/>
      </dsp:nvSpPr>
      <dsp:spPr>
        <a:xfrm rot="20700000">
          <a:off x="1585483" y="184784"/>
          <a:ext cx="1644396" cy="1644396"/>
        </a:xfrm>
        <a:prstGeom prst="gear6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b="1" kern="1200" dirty="0" smtClean="0"/>
            <a:t>Zaskakuj</a:t>
          </a:r>
          <a:endParaRPr lang="pl-PL" sz="1200" b="1" kern="1200" dirty="0"/>
        </a:p>
      </dsp:txBody>
      <dsp:txXfrm rot="-20700000">
        <a:off x="1946147" y="545449"/>
        <a:ext cx="923067" cy="923067"/>
      </dsp:txXfrm>
    </dsp:sp>
    <dsp:sp modelId="{6B18D144-8ABD-4437-8F68-14D31FCACC86}">
      <dsp:nvSpPr>
        <dsp:cNvPr id="0" name=""/>
        <dsp:cNvSpPr/>
      </dsp:nvSpPr>
      <dsp:spPr>
        <a:xfrm>
          <a:off x="1810677" y="1539861"/>
          <a:ext cx="2953817" cy="2953817"/>
        </a:xfrm>
        <a:prstGeom prst="circularArrow">
          <a:avLst>
            <a:gd name="adj1" fmla="val 4687"/>
            <a:gd name="adj2" fmla="val 299029"/>
            <a:gd name="adj3" fmla="val 2516280"/>
            <a:gd name="adj4" fmla="val 15861030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70DAE3-E217-4B2E-A941-60788F844E19}">
      <dsp:nvSpPr>
        <dsp:cNvPr id="0" name=""/>
        <dsp:cNvSpPr/>
      </dsp:nvSpPr>
      <dsp:spPr>
        <a:xfrm>
          <a:off x="348236" y="971292"/>
          <a:ext cx="2146132" cy="214613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1329380"/>
            <a:satOff val="481"/>
            <a:lumOff val="-392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4FEE05-7B41-44EA-B1C9-0EB5774F60C9}">
      <dsp:nvSpPr>
        <dsp:cNvPr id="0" name=""/>
        <dsp:cNvSpPr/>
      </dsp:nvSpPr>
      <dsp:spPr>
        <a:xfrm>
          <a:off x="1205117" y="-175406"/>
          <a:ext cx="2313963" cy="231396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A121A-8115-441E-9A57-5EDBF427A9FC}" type="datetimeFigureOut">
              <a:rPr lang="pl-PL" smtClean="0"/>
              <a:pPr/>
              <a:t>29.05.2023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55C83-427E-4AF2-A2C9-A8D8E526C53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2107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55C83-427E-4AF2-A2C9-A8D8E526C537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429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4339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656929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32764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358462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88471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01924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26279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06764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5968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6816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7228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614319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445601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73226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463893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63879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0581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5/29/2023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283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  <p:sldLayoutId id="2147483900" r:id="rId14"/>
    <p:sldLayoutId id="2147483901" r:id="rId15"/>
    <p:sldLayoutId id="2147483902" r:id="rId16"/>
    <p:sldLayoutId id="2147483903" r:id="rId17"/>
  </p:sldLayoutIdLst>
  <p:transition>
    <p:wipe dir="r"/>
  </p:transition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53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 b="1" dirty="0" smtClean="0"/>
              <a:t>Szkoła Podstawowa nr 3</a:t>
            </a:r>
            <a:br>
              <a:rPr lang="pl-PL" sz="3600" b="1" dirty="0" smtClean="0"/>
            </a:br>
            <a:r>
              <a:rPr lang="pl-PL" sz="3600" b="1" dirty="0" smtClean="0"/>
              <a:t> im. Tadeusza Kościuszki w Świdniku</a:t>
            </a:r>
            <a:endParaRPr lang="pl-PL" sz="36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506061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Image (17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1" y="465614"/>
            <a:ext cx="6743699" cy="3153886"/>
          </a:xfrm>
          <a:prstGeom prst="rect">
            <a:avLst/>
          </a:prstGeom>
        </p:spPr>
      </p:pic>
      <p:pic>
        <p:nvPicPr>
          <p:cNvPr id="7" name="Obraz 6" descr="Image (16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507342"/>
            <a:ext cx="6535416" cy="406490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Hiszpania, Sewilla</a:t>
            </a:r>
            <a:endParaRPr lang="pl-PL" b="1" dirty="0"/>
          </a:p>
        </p:txBody>
      </p:sp>
      <p:pic>
        <p:nvPicPr>
          <p:cNvPr id="5" name="Symbol zastępczy obrazu 4" descr="Image (5)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pl-PL" sz="2400" b="1" dirty="0" smtClean="0"/>
              <a:t>Szkolenie jak motywować i być zmotywowanym</a:t>
            </a:r>
            <a:endParaRPr lang="pl-PL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Image (20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42900"/>
            <a:ext cx="3886200" cy="5181600"/>
          </a:xfrm>
          <a:prstGeom prst="rect">
            <a:avLst/>
          </a:prstGeom>
        </p:spPr>
      </p:pic>
      <p:pic>
        <p:nvPicPr>
          <p:cNvPr id="3" name="Obraz 2" descr="Image (19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1181100"/>
            <a:ext cx="4248150" cy="5664200"/>
          </a:xfrm>
          <a:prstGeom prst="rect">
            <a:avLst/>
          </a:prstGeom>
        </p:spPr>
      </p:pic>
      <p:pic>
        <p:nvPicPr>
          <p:cNvPr id="4" name="Obraz 3" descr="Image (18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0" y="228600"/>
            <a:ext cx="4533900" cy="60452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Włochy</a:t>
            </a:r>
            <a:r>
              <a:rPr lang="pl-PL" dirty="0" smtClean="0"/>
              <a:t>, </a:t>
            </a:r>
            <a:r>
              <a:rPr lang="pl-PL" b="1" dirty="0" smtClean="0"/>
              <a:t>Florencja</a:t>
            </a:r>
            <a:endParaRPr lang="pl-PL" b="1" dirty="0"/>
          </a:p>
        </p:txBody>
      </p:sp>
      <p:pic>
        <p:nvPicPr>
          <p:cNvPr id="9" name="Symbol zastępczy obrazu 8" descr="Image (2)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pl-PL" sz="2400" b="1" dirty="0" smtClean="0"/>
              <a:t>Zarządzanie emocjami</a:t>
            </a:r>
          </a:p>
          <a:p>
            <a:r>
              <a:rPr lang="pl-PL" sz="2400" b="1" dirty="0" smtClean="0"/>
              <a:t>Rozwiązywanie konfliktów</a:t>
            </a:r>
          </a:p>
          <a:p>
            <a:r>
              <a:rPr lang="pl-PL" sz="2400" b="1" dirty="0" smtClean="0"/>
              <a:t>Kreatywność, </a:t>
            </a:r>
            <a:r>
              <a:rPr lang="pl-PL" sz="2400" b="1" dirty="0" err="1" smtClean="0"/>
              <a:t>mindfulness</a:t>
            </a:r>
            <a:endParaRPr lang="pl-PL" sz="2400" b="1" dirty="0" smtClean="0"/>
          </a:p>
          <a:p>
            <a:endParaRPr lang="pl-PL" sz="2000" dirty="0" smtClean="0"/>
          </a:p>
          <a:p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Image (27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725" y="285750"/>
            <a:ext cx="4295425" cy="5351384"/>
          </a:xfrm>
          <a:prstGeom prst="rect">
            <a:avLst/>
          </a:prstGeom>
        </p:spPr>
      </p:pic>
      <p:pic>
        <p:nvPicPr>
          <p:cNvPr id="3" name="Obraz 2" descr="Image (26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4405312"/>
            <a:ext cx="2514600" cy="1819275"/>
          </a:xfrm>
          <a:prstGeom prst="rect">
            <a:avLst/>
          </a:prstGeom>
        </p:spPr>
      </p:pic>
      <p:pic>
        <p:nvPicPr>
          <p:cNvPr id="4" name="Obraz 3" descr="Image (25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1800" y="609600"/>
            <a:ext cx="4678680" cy="58483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 descr="Image (3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43062"/>
            <a:ext cx="6191250" cy="4643438"/>
          </a:xfrm>
          <a:prstGeom prst="rect">
            <a:avLst/>
          </a:prstGeom>
        </p:spPr>
      </p:pic>
      <p:pic>
        <p:nvPicPr>
          <p:cNvPr id="10" name="Obraz 9" descr="Image (29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9875" y="1295400"/>
            <a:ext cx="4238275" cy="5280184"/>
          </a:xfrm>
          <a:prstGeom prst="rect">
            <a:avLst/>
          </a:prstGeom>
        </p:spPr>
      </p:pic>
      <p:pic>
        <p:nvPicPr>
          <p:cNvPr id="4" name="Obraz 3" descr="Image (32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990975" y="1171575"/>
            <a:ext cx="5715000" cy="42862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Zaplanowane działania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Rezultaty projektu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4400" b="1" dirty="0" smtClean="0"/>
              <a:t>Poradnik dla nauczycieli</a:t>
            </a:r>
            <a:br>
              <a:rPr lang="pl-PL" sz="4400" b="1" dirty="0" smtClean="0"/>
            </a:br>
            <a:r>
              <a:rPr lang="pl-PL" sz="4400" b="1" dirty="0" smtClean="0"/>
              <a:t>pt. „Jak uczyć uczenia się”</a:t>
            </a:r>
            <a:r>
              <a:rPr lang="pl-PL" sz="6000" b="1" dirty="0" smtClean="0"/>
              <a:t/>
            </a:r>
            <a:br>
              <a:rPr lang="pl-PL" sz="6000" b="1" dirty="0" smtClean="0"/>
            </a:br>
            <a:endParaRPr lang="pl-PL" b="1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200" b="1" dirty="0" smtClean="0"/>
              <a:t>Inspiracja: </a:t>
            </a:r>
            <a:br>
              <a:rPr lang="pl-PL" sz="3200" b="1" dirty="0" smtClean="0"/>
            </a:br>
            <a:r>
              <a:rPr lang="pl-PL" sz="3200" b="1" dirty="0" smtClean="0"/>
              <a:t>twórz przestrzeń do uczenia się w ruchu</a:t>
            </a:r>
            <a:endParaRPr lang="pl-PL" sz="3200" b="1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Modele</a:t>
            </a:r>
          </a:p>
          <a:p>
            <a:endParaRPr lang="pl-PL" dirty="0"/>
          </a:p>
        </p:txBody>
      </p:sp>
      <p:pic>
        <p:nvPicPr>
          <p:cNvPr id="14" name="Symbol zastępczy obrazu 13" descr="330985224_1561448227668539_6871051811867333655_n.jp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30486" b="30486"/>
          <a:stretch>
            <a:fillRect/>
          </a:stretch>
        </p:blipFill>
        <p:spPr/>
      </p:pic>
      <p:sp>
        <p:nvSpPr>
          <p:cNvPr id="9" name="Symbol zastępczy tekstu 8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pl-PL" dirty="0" smtClean="0"/>
              <a:t>Na fizyce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smtClean="0"/>
              <a:t>Puzzle</a:t>
            </a:r>
          </a:p>
          <a:p>
            <a:endParaRPr lang="pl-PL" dirty="0"/>
          </a:p>
        </p:txBody>
      </p:sp>
      <p:pic>
        <p:nvPicPr>
          <p:cNvPr id="17" name="Symbol zastępczy obrazu 16" descr="332108168_534963208621098_3694478335029973619_n (1).jpg"/>
          <p:cNvPicPr>
            <a:picLocks noGrp="1" noChangeAspect="1"/>
          </p:cNvPicPr>
          <p:nvPr>
            <p:ph type="pic" idx="21"/>
          </p:nvPr>
        </p:nvPicPr>
        <p:blipFill>
          <a:blip r:embed="rId3" cstate="print"/>
          <a:srcRect t="30498" b="30498"/>
          <a:stretch>
            <a:fillRect/>
          </a:stretch>
        </p:blipFill>
        <p:spPr/>
      </p:pic>
      <p:sp>
        <p:nvSpPr>
          <p:cNvPr id="10" name="Symbol zastępczy tekstu 9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pl-PL" dirty="0" smtClean="0"/>
              <a:t>Na języku angielskim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Podłoga interaktywna</a:t>
            </a:r>
            <a:endParaRPr lang="pl-PL" dirty="0"/>
          </a:p>
        </p:txBody>
      </p:sp>
      <p:pic>
        <p:nvPicPr>
          <p:cNvPr id="40" name="Symbol zastępczy obrazu 39" descr="Image (39).jpeg"/>
          <p:cNvPicPr>
            <a:picLocks noGrp="1" noChangeAspect="1"/>
          </p:cNvPicPr>
          <p:nvPr>
            <p:ph type="pic" idx="22"/>
          </p:nvPr>
        </p:nvPicPr>
        <p:blipFill>
          <a:blip r:embed="rId4" cstate="print"/>
          <a:srcRect t="30530" b="30530"/>
          <a:stretch>
            <a:fillRect/>
          </a:stretch>
        </p:blipFill>
        <p:spPr/>
      </p:pic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pl-PL" dirty="0" smtClean="0"/>
              <a:t>Wszystkie przedmioty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200" b="1" dirty="0" smtClean="0"/>
              <a:t>Logotypy programu i projektu</a:t>
            </a:r>
            <a:endParaRPr lang="pl-PL" sz="3200" b="1" dirty="0"/>
          </a:p>
        </p:txBody>
      </p:sp>
      <p:pic>
        <p:nvPicPr>
          <p:cNvPr id="8" name="Symbol zastępczy zawartości 7" descr="Image (73).jpe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52306" y="2055813"/>
            <a:ext cx="4200525" cy="4200525"/>
          </a:xfrm>
        </p:spPr>
      </p:pic>
      <p:pic>
        <p:nvPicPr>
          <p:cNvPr id="7" name="Symbol zastępczy zawartości 6" descr="Image (72).jpe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16861" y="2060575"/>
            <a:ext cx="4368690" cy="4195763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Inspiracja: wykorzystuj moc dłoni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Zamiast teorii</a:t>
            </a:r>
            <a:endParaRPr lang="pl-PL" dirty="0"/>
          </a:p>
        </p:txBody>
      </p:sp>
      <p:pic>
        <p:nvPicPr>
          <p:cNvPr id="14" name="Symbol zastępczy obrazu 13" descr="Image (41).jpe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15492" b="15492"/>
          <a:stretch>
            <a:fillRect/>
          </a:stretch>
        </p:blipFill>
        <p:spPr/>
      </p:pic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smtClean="0"/>
              <a:t>Tangramy</a:t>
            </a:r>
            <a:endParaRPr lang="pl-PL" dirty="0"/>
          </a:p>
        </p:txBody>
      </p:sp>
      <p:pic>
        <p:nvPicPr>
          <p:cNvPr id="15" name="Symbol zastępczy obrazu 14" descr="Image (42).jpeg"/>
          <p:cNvPicPr>
            <a:picLocks noGrp="1" noChangeAspect="1"/>
          </p:cNvPicPr>
          <p:nvPr>
            <p:ph type="pic" idx="21"/>
          </p:nvPr>
        </p:nvPicPr>
        <p:blipFill>
          <a:blip r:embed="rId3" cstate="print"/>
          <a:srcRect t="23998" b="23998"/>
          <a:stretch>
            <a:fillRect/>
          </a:stretch>
        </p:blipFill>
        <p:spPr/>
      </p:pic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pl-PL" dirty="0" smtClean="0"/>
              <a:t>*</a:t>
            </a:r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>
          <a:xfrm>
            <a:off x="7543800" y="4974848"/>
            <a:ext cx="3219450" cy="1349752"/>
          </a:xfrm>
        </p:spPr>
        <p:txBody>
          <a:bodyPr/>
          <a:lstStyle/>
          <a:p>
            <a:r>
              <a:rPr lang="pl-PL" dirty="0" smtClean="0"/>
              <a:t>Czytanie ze zrozumieniem i tworzenie modeli</a:t>
            </a:r>
          </a:p>
          <a:p>
            <a:endParaRPr lang="pl-PL" dirty="0"/>
          </a:p>
        </p:txBody>
      </p:sp>
      <p:pic>
        <p:nvPicPr>
          <p:cNvPr id="26" name="Symbol zastępczy obrazu 25" descr="Image (36).jpeg"/>
          <p:cNvPicPr>
            <a:picLocks noGrp="1" noChangeAspect="1"/>
          </p:cNvPicPr>
          <p:nvPr>
            <p:ph type="pic" idx="22"/>
          </p:nvPr>
        </p:nvPicPr>
        <p:blipFill>
          <a:blip r:embed="rId4" cstate="print"/>
          <a:srcRect t="15366" b="15366"/>
          <a:stretch>
            <a:fillRect/>
          </a:stretch>
        </p:blipFill>
        <p:spPr/>
      </p:pic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800" b="1" dirty="0" smtClean="0"/>
              <a:t>Inspiracja: promuj współpracę zamiast rywalizacji</a:t>
            </a:r>
            <a:endParaRPr lang="pl-PL" sz="2800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800" dirty="0" err="1" smtClean="0"/>
              <a:t>Wspópraca</a:t>
            </a:r>
            <a:r>
              <a:rPr lang="pl-PL" sz="1800" dirty="0" smtClean="0"/>
              <a:t> wywołuje pozytywne emocje, a to lubi uczący się mózg</a:t>
            </a:r>
            <a:endParaRPr lang="pl-PL" sz="1800" dirty="0"/>
          </a:p>
        </p:txBody>
      </p:sp>
      <p:pic>
        <p:nvPicPr>
          <p:cNvPr id="16" name="Symbol zastępczy obrazu 15" descr="Image (40).jpe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15466" b="15466"/>
          <a:stretch>
            <a:fillRect/>
          </a:stretch>
        </p:blipFill>
        <p:spPr/>
      </p:pic>
      <p:sp>
        <p:nvSpPr>
          <p:cNvPr id="21" name="Symbol zastępczy tekstu 20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sz="2000" dirty="0" smtClean="0"/>
              <a:t>Bądź dobrym organizatorem </a:t>
            </a:r>
            <a:endParaRPr lang="pl-PL" sz="2000" dirty="0"/>
          </a:p>
        </p:txBody>
      </p:sp>
      <p:pic>
        <p:nvPicPr>
          <p:cNvPr id="19" name="Symbol zastępczy obrazu 18" descr="Image (44).jpeg"/>
          <p:cNvPicPr>
            <a:picLocks noGrp="1" noChangeAspect="1"/>
          </p:cNvPicPr>
          <p:nvPr>
            <p:ph type="pic" idx="21"/>
          </p:nvPr>
        </p:nvPicPr>
        <p:blipFill>
          <a:blip r:embed="rId3" cstate="print"/>
          <a:srcRect t="15354" b="15354"/>
          <a:stretch>
            <a:fillRect/>
          </a:stretch>
        </p:blipFill>
        <p:spPr/>
      </p:pic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pl-PL" dirty="0" smtClean="0"/>
              <a:t>Wykorzystuj specjalne metody do pracy grupowej</a:t>
            </a:r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pic>
        <p:nvPicPr>
          <p:cNvPr id="20" name="Symbol zastępczy obrazu 19" descr="Image (43).jpeg"/>
          <p:cNvPicPr>
            <a:picLocks noGrp="1" noChangeAspect="1"/>
          </p:cNvPicPr>
          <p:nvPr>
            <p:ph type="pic" idx="22"/>
          </p:nvPr>
        </p:nvPicPr>
        <p:blipFill>
          <a:blip r:embed="rId4" cstate="print"/>
          <a:srcRect t="15373" b="15373"/>
          <a:stretch>
            <a:fillRect/>
          </a:stretch>
        </p:blipFill>
        <p:spPr/>
      </p:pic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pl-PL" dirty="0" smtClean="0"/>
              <a:t>!</a:t>
            </a:r>
          </a:p>
          <a:p>
            <a:endParaRPr lang="pl-PL" dirty="0"/>
          </a:p>
        </p:txBody>
      </p:sp>
      <p:sp>
        <p:nvSpPr>
          <p:cNvPr id="12" name="Prostokąt 11"/>
          <p:cNvSpPr/>
          <p:nvPr/>
        </p:nvSpPr>
        <p:spPr>
          <a:xfrm>
            <a:off x="7791450" y="4530571"/>
            <a:ext cx="3048000" cy="12054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pl-PL" sz="2000" dirty="0" smtClean="0">
                <a:solidFill>
                  <a:srgbClr val="1E5155">
                    <a:lumMod val="40000"/>
                    <a:lumOff val="60000"/>
                  </a:srgbClr>
                </a:solidFill>
                <a:ea typeface="+mj-ea"/>
                <a:cs typeface="+mj-cs"/>
              </a:rPr>
              <a:t>Każdą pracę grupową zaprojektuj jak reżyser</a:t>
            </a:r>
          </a:p>
          <a:p>
            <a:pPr lvl="0" defTabSz="457200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endParaRPr lang="pl-PL" sz="2400" dirty="0">
              <a:solidFill>
                <a:srgbClr val="1E5155">
                  <a:lumMod val="40000"/>
                  <a:lumOff val="60000"/>
                </a:srgbClr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Zamiast notatek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pl-PL" b="1" dirty="0" err="1" smtClean="0"/>
              <a:t>Lapbooki</a:t>
            </a:r>
            <a:endParaRPr lang="pl-PL" b="1" dirty="0"/>
          </a:p>
        </p:txBody>
      </p:sp>
      <p:pic>
        <p:nvPicPr>
          <p:cNvPr id="12" name="Symbol zastępczy obrazu 11" descr="Image (54).jpe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15492" b="15492"/>
          <a:stretch>
            <a:fillRect/>
          </a:stretch>
        </p:blipFill>
        <p:spPr/>
      </p:pic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pl-PL" b="1" dirty="0" smtClean="0"/>
              <a:t>Gry edukacyjne</a:t>
            </a:r>
            <a:endParaRPr lang="pl-PL" b="1" dirty="0"/>
          </a:p>
        </p:txBody>
      </p:sp>
      <p:pic>
        <p:nvPicPr>
          <p:cNvPr id="13" name="Symbol zastępczy obrazu 12" descr="Image (53).jpeg"/>
          <p:cNvPicPr>
            <a:picLocks noGrp="1" noChangeAspect="1"/>
          </p:cNvPicPr>
          <p:nvPr>
            <p:ph type="pic" idx="21"/>
          </p:nvPr>
        </p:nvPicPr>
        <p:blipFill>
          <a:blip r:embed="rId3" cstate="print"/>
          <a:srcRect t="15347" b="15347"/>
          <a:stretch>
            <a:fillRect/>
          </a:stretch>
        </p:blipFill>
        <p:spPr/>
      </p:pic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pl-PL" b="1" dirty="0" smtClean="0"/>
              <a:t>„Ściągawki”</a:t>
            </a:r>
            <a:endParaRPr lang="pl-PL" b="1" dirty="0"/>
          </a:p>
        </p:txBody>
      </p:sp>
      <p:pic>
        <p:nvPicPr>
          <p:cNvPr id="18" name="Symbol zastępczy obrazu 17" descr="Image (51).jpeg"/>
          <p:cNvPicPr>
            <a:picLocks noGrp="1" noChangeAspect="1"/>
          </p:cNvPicPr>
          <p:nvPr>
            <p:ph type="pic" idx="22"/>
          </p:nvPr>
        </p:nvPicPr>
        <p:blipFill>
          <a:blip r:embed="rId4" cstate="print"/>
          <a:srcRect t="15366" b="15366"/>
          <a:stretch>
            <a:fillRect/>
          </a:stretch>
        </p:blipFill>
        <p:spPr/>
      </p:pic>
      <p:sp>
        <p:nvSpPr>
          <p:cNvPr id="19" name="Symbol zastępczy tekstu 18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0" name="Symbol zastępczy tekstu 19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1" name="Symbol zastępczy tekstu 2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Inspiracja: wykorzystuj technologie</a:t>
            </a:r>
            <a:endParaRPr lang="pl-PL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Mini-laboratorium języków obcych</a:t>
            </a:r>
            <a:endParaRPr lang="pl-PL" dirty="0"/>
          </a:p>
        </p:txBody>
      </p:sp>
      <p:pic>
        <p:nvPicPr>
          <p:cNvPr id="15" name="Symbol zastępczy obrazu 14" descr="Image (60).jpe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30568" b="30568"/>
          <a:stretch>
            <a:fillRect/>
          </a:stretch>
        </p:blipFill>
        <p:spPr/>
      </p:pic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pl-PL" dirty="0" smtClean="0"/>
              <a:t>Praca na słuchawkach</a:t>
            </a:r>
          </a:p>
          <a:p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err="1" smtClean="0"/>
              <a:t>Escape</a:t>
            </a:r>
            <a:r>
              <a:rPr lang="pl-PL" dirty="0" smtClean="0"/>
              <a:t> </a:t>
            </a:r>
            <a:r>
              <a:rPr lang="pl-PL" dirty="0" err="1" smtClean="0"/>
              <a:t>room</a:t>
            </a:r>
            <a:endParaRPr lang="pl-PL" dirty="0"/>
          </a:p>
        </p:txBody>
      </p:sp>
      <p:pic>
        <p:nvPicPr>
          <p:cNvPr id="17" name="Symbol zastępczy obrazu 16" descr="Image (63).jpeg"/>
          <p:cNvPicPr>
            <a:picLocks noGrp="1" noChangeAspect="1"/>
          </p:cNvPicPr>
          <p:nvPr>
            <p:ph type="pic" idx="21"/>
          </p:nvPr>
        </p:nvPicPr>
        <p:blipFill>
          <a:blip r:embed="rId3" cstate="print"/>
          <a:srcRect t="10982" b="10982"/>
          <a:stretch>
            <a:fillRect/>
          </a:stretch>
        </p:blipFill>
        <p:spPr/>
      </p:pic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pl-PL" dirty="0" smtClean="0"/>
              <a:t>Kody QR</a:t>
            </a:r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 smtClean="0"/>
              <a:t>Laboratoria przyszłości</a:t>
            </a:r>
            <a:endParaRPr lang="pl-PL" dirty="0"/>
          </a:p>
        </p:txBody>
      </p:sp>
      <p:pic>
        <p:nvPicPr>
          <p:cNvPr id="18" name="Symbol zastępczy obrazu 17" descr="Image (64).jpeg"/>
          <p:cNvPicPr>
            <a:picLocks noGrp="1" noChangeAspect="1"/>
          </p:cNvPicPr>
          <p:nvPr>
            <p:ph type="pic" idx="22"/>
          </p:nvPr>
        </p:nvPicPr>
        <p:blipFill>
          <a:blip r:embed="rId4" cstate="print"/>
          <a:srcRect t="24012" b="24012"/>
          <a:stretch>
            <a:fillRect/>
          </a:stretch>
        </p:blipFill>
        <p:spPr/>
      </p:pic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pl-PL" dirty="0" smtClean="0"/>
              <a:t>Drukarki 3D</a:t>
            </a: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600" b="1" dirty="0" smtClean="0"/>
              <a:t>Inspiracja: ucz w środowisku naturalnym</a:t>
            </a:r>
            <a:br>
              <a:rPr lang="pl-PL" sz="3600" b="1" dirty="0" smtClean="0"/>
            </a:br>
            <a:r>
              <a:rPr lang="pl-PL" sz="2400" b="1" dirty="0" smtClean="0"/>
              <a:t>(tzw. </a:t>
            </a:r>
            <a:r>
              <a:rPr lang="pl-PL" sz="2400" b="1" dirty="0" err="1" smtClean="0"/>
              <a:t>outdoor</a:t>
            </a:r>
            <a:r>
              <a:rPr lang="pl-PL" sz="2400" b="1" dirty="0" smtClean="0"/>
              <a:t> </a:t>
            </a:r>
            <a:r>
              <a:rPr lang="pl-PL" sz="2400" b="1" dirty="0" err="1" smtClean="0"/>
              <a:t>lessons</a:t>
            </a:r>
            <a:r>
              <a:rPr lang="pl-PL" sz="2400" b="1" dirty="0" smtClean="0"/>
              <a:t>)</a:t>
            </a:r>
            <a:endParaRPr lang="pl-PL" sz="2400" b="1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Matematyka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 smtClean="0"/>
              <a:t>Przyroda, biologia</a:t>
            </a:r>
            <a:endParaRPr lang="pl-PL" dirty="0"/>
          </a:p>
        </p:txBody>
      </p:sp>
      <p:pic>
        <p:nvPicPr>
          <p:cNvPr id="13" name="Symbol zastępczy obrazu 12" descr="Image (69).jpeg"/>
          <p:cNvPicPr>
            <a:picLocks noGrp="1" noChangeAspect="1"/>
          </p:cNvPicPr>
          <p:nvPr>
            <p:ph type="pic" idx="21"/>
          </p:nvPr>
        </p:nvPicPr>
        <p:blipFill>
          <a:blip r:embed="rId2" cstate="print"/>
          <a:srcRect t="38307" b="38307"/>
          <a:stretch>
            <a:fillRect/>
          </a:stretch>
        </p:blipFill>
        <p:spPr/>
      </p:pic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>
          <a:xfrm>
            <a:off x="7124700" y="4250948"/>
            <a:ext cx="2932113" cy="1102101"/>
          </a:xfrm>
        </p:spPr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Fizyka</a:t>
            </a:r>
          </a:p>
          <a:p>
            <a:r>
              <a:rPr lang="pl-PL" dirty="0" smtClean="0"/>
              <a:t>Fizyka</a:t>
            </a:r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 </a:t>
            </a:r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Fizyka</a:t>
            </a:r>
          </a:p>
          <a:p>
            <a:endParaRPr lang="pl-PL" dirty="0"/>
          </a:p>
        </p:txBody>
      </p:sp>
      <p:pic>
        <p:nvPicPr>
          <p:cNvPr id="14" name="Symbol zastępczy obrazu 13" descr="Image (66).jpeg"/>
          <p:cNvPicPr>
            <a:picLocks noGrp="1" noChangeAspect="1"/>
          </p:cNvPicPr>
          <p:nvPr>
            <p:ph type="pic" idx="22"/>
          </p:nvPr>
        </p:nvPicPr>
        <p:blipFill>
          <a:blip r:embed="rId3" cstate="print"/>
          <a:srcRect t="38313" b="38313"/>
          <a:stretch>
            <a:fillRect/>
          </a:stretch>
        </p:blipFill>
        <p:spPr/>
      </p:pic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>
          <a:xfrm>
            <a:off x="7124575" y="4922458"/>
            <a:ext cx="2935997" cy="659189"/>
          </a:xfrm>
        </p:spPr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pic>
        <p:nvPicPr>
          <p:cNvPr id="32" name="Symbol zastępczy obrazu 31" descr="Image (71).jpeg"/>
          <p:cNvPicPr>
            <a:picLocks noGrp="1" noChangeAspect="1"/>
          </p:cNvPicPr>
          <p:nvPr>
            <p:ph type="pic" idx="15"/>
          </p:nvPr>
        </p:nvPicPr>
        <p:blipFill>
          <a:blip r:embed="rId4" cstate="print"/>
          <a:srcRect l="6646" r="6646"/>
          <a:stretch>
            <a:fillRect/>
          </a:stretch>
        </p:blipFill>
        <p:spPr/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obrazu 3"/>
          <p:cNvSpPr>
            <a:spLocks noGrp="1"/>
          </p:cNvSpPr>
          <p:nvPr>
            <p:ph type="pic" idx="15"/>
          </p:nvPr>
        </p:nvSpPr>
        <p:spPr/>
      </p:sp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obrazu 6"/>
          <p:cNvSpPr>
            <a:spLocks noGrp="1"/>
          </p:cNvSpPr>
          <p:nvPr>
            <p:ph type="pic" idx="21"/>
          </p:nvPr>
        </p:nvSpPr>
        <p:spPr/>
      </p:sp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22"/>
          </p:nvPr>
        </p:nvSpPr>
        <p:spPr/>
      </p:sp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716847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obrazu 3"/>
          <p:cNvSpPr>
            <a:spLocks noGrp="1"/>
          </p:cNvSpPr>
          <p:nvPr>
            <p:ph type="pic" idx="15"/>
          </p:nvPr>
        </p:nvSpPr>
        <p:spPr/>
      </p:sp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obrazu 6"/>
          <p:cNvSpPr>
            <a:spLocks noGrp="1"/>
          </p:cNvSpPr>
          <p:nvPr>
            <p:ph type="pic" idx="21"/>
          </p:nvPr>
        </p:nvSpPr>
        <p:spPr/>
      </p:sp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22"/>
          </p:nvPr>
        </p:nvSpPr>
        <p:spPr/>
      </p:sp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425624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obrazu 3"/>
          <p:cNvSpPr>
            <a:spLocks noGrp="1"/>
          </p:cNvSpPr>
          <p:nvPr>
            <p:ph type="pic" idx="15"/>
          </p:nvPr>
        </p:nvSpPr>
        <p:spPr/>
      </p:sp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obrazu 6"/>
          <p:cNvSpPr>
            <a:spLocks noGrp="1"/>
          </p:cNvSpPr>
          <p:nvPr>
            <p:ph type="pic" idx="21"/>
          </p:nvPr>
        </p:nvSpPr>
        <p:spPr/>
      </p:sp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22"/>
          </p:nvPr>
        </p:nvSpPr>
        <p:spPr/>
      </p:sp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636704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obrazu 3"/>
          <p:cNvSpPr>
            <a:spLocks noGrp="1"/>
          </p:cNvSpPr>
          <p:nvPr>
            <p:ph type="pic" idx="15"/>
          </p:nvPr>
        </p:nvSpPr>
        <p:spPr/>
      </p:sp>
      <p:sp>
        <p:nvSpPr>
          <p:cNvPr id="5" name="Symbol zastępczy tekstu 4"/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tekstu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obrazu 6"/>
          <p:cNvSpPr>
            <a:spLocks noGrp="1"/>
          </p:cNvSpPr>
          <p:nvPr>
            <p:ph type="pic" idx="21"/>
          </p:nvPr>
        </p:nvSpPr>
        <p:spPr/>
      </p:sp>
      <p:sp>
        <p:nvSpPr>
          <p:cNvPr id="8" name="Symbol zastępczy tekstu 7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22"/>
          </p:nvPr>
        </p:nvSpPr>
        <p:spPr/>
      </p:sp>
      <p:sp>
        <p:nvSpPr>
          <p:cNvPr id="11" name="Symbol zastępczy tekstu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01447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3200" b="1" dirty="0" smtClean="0"/>
              <a:t>Przewodnik </a:t>
            </a:r>
            <a:r>
              <a:rPr lang="pl-PL" sz="3200" b="1" dirty="0" smtClean="0"/>
              <a:t>metodyczny</a:t>
            </a:r>
            <a:br>
              <a:rPr lang="pl-PL" sz="3200" b="1" dirty="0" smtClean="0"/>
            </a:br>
            <a:r>
              <a:rPr lang="pl-PL" sz="3200" b="1" dirty="0" smtClean="0"/>
              <a:t/>
            </a:r>
            <a:br>
              <a:rPr lang="pl-PL" sz="3200" b="1" dirty="0" smtClean="0"/>
            </a:br>
            <a:r>
              <a:rPr lang="pl-PL" sz="2800" b="1" dirty="0" smtClean="0"/>
              <a:t>scenariusze zajęć w </a:t>
            </a:r>
            <a:r>
              <a:rPr lang="pl-PL" sz="2800" b="1" dirty="0" smtClean="0"/>
              <a:t>nurcie metodyki </a:t>
            </a:r>
            <a:r>
              <a:rPr lang="pl-PL" sz="2800" b="1" dirty="0" smtClean="0"/>
              <a:t>dyskretnej</a:t>
            </a:r>
            <a:endParaRPr lang="pl-PL" sz="28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4800" b="1" dirty="0" smtClean="0"/>
              <a:t>Główne cele projektu</a:t>
            </a:r>
            <a:br>
              <a:rPr lang="pl-PL" sz="4800" b="1" dirty="0" smtClean="0"/>
            </a:br>
            <a:r>
              <a:rPr lang="pl-PL" sz="2400" b="1" dirty="0" smtClean="0"/>
              <a:t>(dotyczą uczniów)</a:t>
            </a:r>
            <a:endParaRPr lang="pl-PL" sz="24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2800" b="1" dirty="0" smtClean="0"/>
              <a:t>Podsumowanie</a:t>
            </a:r>
            <a:endParaRPr lang="pl-PL" sz="2800" b="1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sz="half" idx="1"/>
          </p:nvPr>
        </p:nvGraphicFramePr>
        <p:xfrm>
          <a:off x="1103313" y="2060575"/>
          <a:ext cx="4395787" cy="4195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Symbol zastępczy zawartości 5" descr="blanka.jpg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057231" y="3622675"/>
            <a:ext cx="1590675" cy="10668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3128682"/>
          </a:xfrm>
        </p:spPr>
        <p:txBody>
          <a:bodyPr/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b="1" i="1" dirty="0" smtClean="0"/>
              <a:t>Dziękuję za uwagę</a:t>
            </a: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1026" name="Picture 2" descr="C:\Users\Lidzia\AppData\Local\Microsoft\Windows\INetCache\IE\L7D6E3OJ\smiley_emoticon_hand_finger_keep_access_yellow_happy-111222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0" y="4043362"/>
            <a:ext cx="2571750" cy="192881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sz="4400" b="1" dirty="0" smtClean="0"/>
              <a:t>Zagraniczne kursy i szkolenia</a:t>
            </a:r>
            <a:br>
              <a:rPr lang="pl-PL" sz="4400" b="1" dirty="0" smtClean="0"/>
            </a:br>
            <a:endParaRPr lang="pl-PL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Program szkoleń</a:t>
            </a:r>
            <a:endParaRPr lang="pl-PL" b="1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Grecja, Korfu</a:t>
            </a:r>
            <a:endParaRPr lang="pl-PL" b="1" dirty="0"/>
          </a:p>
        </p:txBody>
      </p:sp>
      <p:pic>
        <p:nvPicPr>
          <p:cNvPr id="5" name="Symbol zastępczy obrazu 4" descr="Image (3)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pl-PL" sz="2400" b="1" dirty="0" smtClean="0"/>
              <a:t>Techniki pracy z ciałem</a:t>
            </a:r>
          </a:p>
          <a:p>
            <a:r>
              <a:rPr lang="pl-PL" sz="2400" b="1" dirty="0" smtClean="0"/>
              <a:t>Techniki dramy i improwizacyjne</a:t>
            </a:r>
          </a:p>
          <a:p>
            <a:endParaRPr lang="pl-PL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Image (8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" y="2019300"/>
            <a:ext cx="4648200" cy="4000500"/>
          </a:xfrm>
          <a:prstGeom prst="rect">
            <a:avLst/>
          </a:prstGeom>
        </p:spPr>
      </p:pic>
      <p:pic>
        <p:nvPicPr>
          <p:cNvPr id="4" name="Obraz 3" descr="Image (9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V="1">
            <a:off x="6507867" y="978787"/>
            <a:ext cx="6034267" cy="4610097"/>
          </a:xfrm>
          <a:prstGeom prst="rect">
            <a:avLst/>
          </a:prstGeom>
        </p:spPr>
      </p:pic>
      <p:sp>
        <p:nvSpPr>
          <p:cNvPr id="5" name="Strzałka w dół 4"/>
          <p:cNvSpPr/>
          <p:nvPr/>
        </p:nvSpPr>
        <p:spPr>
          <a:xfrm>
            <a:off x="10572750" y="49149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 descr="Image (11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664075" y="1222375"/>
            <a:ext cx="4140200" cy="31051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Image (15).jpeg"/>
          <p:cNvPicPr>
            <a:picLocks noChangeAspect="1"/>
          </p:cNvPicPr>
          <p:nvPr/>
        </p:nvPicPr>
        <p:blipFill>
          <a:blip r:embed="rId2" cstate="print"/>
          <a:srcRect l="17083" t="19166" r="12500" b="15833"/>
          <a:stretch>
            <a:fillRect/>
          </a:stretch>
        </p:blipFill>
        <p:spPr>
          <a:xfrm rot="5400000" flipV="1">
            <a:off x="-57150" y="1409700"/>
            <a:ext cx="6438900" cy="4457700"/>
          </a:xfrm>
          <a:prstGeom prst="rect">
            <a:avLst/>
          </a:prstGeom>
        </p:spPr>
      </p:pic>
      <p:pic>
        <p:nvPicPr>
          <p:cNvPr id="5" name="Obraz 4" descr="Image (1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91551" y="342902"/>
            <a:ext cx="3295650" cy="3249184"/>
          </a:xfrm>
          <a:prstGeom prst="rect">
            <a:avLst/>
          </a:prstGeom>
        </p:spPr>
      </p:pic>
      <p:pic>
        <p:nvPicPr>
          <p:cNvPr id="7" name="Obraz 6" descr="Image (13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2038351"/>
            <a:ext cx="5715000" cy="42862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Hiszpania, Malaga</a:t>
            </a:r>
            <a:endParaRPr lang="pl-PL" b="1" dirty="0"/>
          </a:p>
        </p:txBody>
      </p:sp>
      <p:pic>
        <p:nvPicPr>
          <p:cNvPr id="7" name="Symbol zastępczy obrazu 6" descr="Image (4).jpe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8" r="108"/>
          <a:stretch>
            <a:fillRect/>
          </a:stretch>
        </p:blipFill>
        <p:spPr/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pl-PL" sz="2400" b="1" dirty="0" smtClean="0"/>
              <a:t>Szkolenie metodyczne z elementami </a:t>
            </a:r>
            <a:r>
              <a:rPr lang="pl-PL" sz="2400" b="1" dirty="0" err="1" smtClean="0"/>
              <a:t>coachingu</a:t>
            </a:r>
            <a:endParaRPr lang="pl-PL" sz="2400" b="1" dirty="0" smtClean="0"/>
          </a:p>
          <a:p>
            <a:r>
              <a:rPr lang="pl-PL" sz="2400" b="1" dirty="0" smtClean="0"/>
              <a:t> </a:t>
            </a:r>
          </a:p>
          <a:p>
            <a:endParaRPr lang="pl-PL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">
  <a:themeElements>
    <a:clrScheme name="J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J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685</TotalTime>
  <Words>332</Words>
  <Application>Microsoft Office PowerPoint</Application>
  <PresentationFormat>Panoramiczny</PresentationFormat>
  <Paragraphs>131</Paragraphs>
  <Slides>31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6" baseType="lpstr">
      <vt:lpstr>Arial</vt:lpstr>
      <vt:lpstr>Calibri</vt:lpstr>
      <vt:lpstr>Century Gothic</vt:lpstr>
      <vt:lpstr>Wingdings 3</vt:lpstr>
      <vt:lpstr>Jon</vt:lpstr>
      <vt:lpstr>Szkoła Podstawowa nr 3  im. Tadeusza Kościuszki w Świdniku</vt:lpstr>
      <vt:lpstr>Logotypy programu i projektu</vt:lpstr>
      <vt:lpstr>Główne cele projektu (dotyczą uczniów)</vt:lpstr>
      <vt:lpstr>Zagraniczne kursy i szkolenia </vt:lpstr>
      <vt:lpstr>Program szkoleń</vt:lpstr>
      <vt:lpstr>Grecja, Korfu</vt:lpstr>
      <vt:lpstr>Prezentacja programu PowerPoint</vt:lpstr>
      <vt:lpstr>Prezentacja programu PowerPoint</vt:lpstr>
      <vt:lpstr>Hiszpania, Malaga</vt:lpstr>
      <vt:lpstr>Prezentacja programu PowerPoint</vt:lpstr>
      <vt:lpstr>Hiszpania, Sewilla</vt:lpstr>
      <vt:lpstr>Prezentacja programu PowerPoint</vt:lpstr>
      <vt:lpstr>Włochy, Florencja</vt:lpstr>
      <vt:lpstr>Prezentacja programu PowerPoint</vt:lpstr>
      <vt:lpstr>Prezentacja programu PowerPoint</vt:lpstr>
      <vt:lpstr>Zaplanowane działania</vt:lpstr>
      <vt:lpstr>Rezultaty projektu</vt:lpstr>
      <vt:lpstr>Poradnik dla nauczycieli pt. „Jak uczyć uczenia się” </vt:lpstr>
      <vt:lpstr>Inspiracja:  twórz przestrzeń do uczenia się w ruchu</vt:lpstr>
      <vt:lpstr>Inspiracja: wykorzystuj moc dłoni</vt:lpstr>
      <vt:lpstr>Inspiracja: promuj współpracę zamiast rywalizacji</vt:lpstr>
      <vt:lpstr>Zamiast notatek</vt:lpstr>
      <vt:lpstr>Inspiracja: wykorzystuj technologie</vt:lpstr>
      <vt:lpstr>Inspiracja: ucz w środowisku naturalnym (tzw. outdoor lessons)</vt:lpstr>
      <vt:lpstr>Prezentacja programu PowerPoint</vt:lpstr>
      <vt:lpstr>Prezentacja programu PowerPoint</vt:lpstr>
      <vt:lpstr>Prezentacja programu PowerPoint</vt:lpstr>
      <vt:lpstr>Prezentacja programu PowerPoint</vt:lpstr>
      <vt:lpstr>Przewodnik metodyczny  scenariusze zajęć w nurcie metodyki dyskretnej</vt:lpstr>
      <vt:lpstr>Podsumowanie</vt:lpstr>
      <vt:lpstr>    Dziękuję za uwagę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Zapraszamy do trójki</dc:title>
  <dc:creator>Żebrowska Magdalena</dc:creator>
  <cp:lastModifiedBy>Wawszczak Lilia</cp:lastModifiedBy>
  <cp:revision>101</cp:revision>
  <dcterms:created xsi:type="dcterms:W3CDTF">2019-02-26T08:10:55Z</dcterms:created>
  <dcterms:modified xsi:type="dcterms:W3CDTF">2023-05-29T12:47:23Z</dcterms:modified>
</cp:coreProperties>
</file>