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7494E-840B-4018-A001-93CD75692134}" v="32" dt="2021-04-15T13:59:17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FF0E0BC-2844-4E32-9968-108146D51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795" y="30667"/>
            <a:ext cx="12351833" cy="71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B8D9-04F0-437D-B903-8D7CC27C1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8ABFC3-1A48-4E61-B3BD-AB28902212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1512" y="-120010"/>
            <a:ext cx="12480072" cy="7006682"/>
          </a:xfrm>
        </p:spPr>
      </p:pic>
    </p:spTree>
    <p:extLst>
      <p:ext uri="{BB962C8B-B14F-4D97-AF65-F5344CB8AC3E}">
        <p14:creationId xmlns:p14="http://schemas.microsoft.com/office/powerpoint/2010/main" val="281345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1FC4D-BBBE-4A9E-B367-EFCE3060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F1BD38A-D526-4AB6-8D8B-2D5A5D32A0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7878" y="794"/>
            <a:ext cx="12219878" cy="6923048"/>
          </a:xfrm>
        </p:spPr>
      </p:pic>
    </p:spTree>
    <p:extLst>
      <p:ext uri="{BB962C8B-B14F-4D97-AF65-F5344CB8AC3E}">
        <p14:creationId xmlns:p14="http://schemas.microsoft.com/office/powerpoint/2010/main" val="350390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52D2-B3B0-449F-88BC-9FD3E23C9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FBC5C0-A76E-4FF5-AFF9-6222CA182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6376"/>
            <a:ext cx="12192000" cy="6895170"/>
          </a:xfrm>
        </p:spPr>
      </p:pic>
    </p:spTree>
    <p:extLst>
      <p:ext uri="{BB962C8B-B14F-4D97-AF65-F5344CB8AC3E}">
        <p14:creationId xmlns:p14="http://schemas.microsoft.com/office/powerpoint/2010/main" val="96227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EF760-B0A3-49BC-AC2D-6A47FD45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3F7C4FD-D7D9-438F-BE0B-C06F1C6DA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4962"/>
            <a:ext cx="12192000" cy="6988097"/>
          </a:xfrm>
        </p:spPr>
      </p:pic>
    </p:spTree>
    <p:extLst>
      <p:ext uri="{BB962C8B-B14F-4D97-AF65-F5344CB8AC3E}">
        <p14:creationId xmlns:p14="http://schemas.microsoft.com/office/powerpoint/2010/main" val="3691766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2021-04-15T13:55:53Z</dcterms:created>
  <dcterms:modified xsi:type="dcterms:W3CDTF">2021-04-15T14:00:26Z</dcterms:modified>
</cp:coreProperties>
</file>