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3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2C90D91-E03E-4296-B1AD-CC14C8CB5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0351" y="2082718"/>
            <a:ext cx="2279156" cy="3178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BC5F280-710A-4EBC-B6E4-B675E63C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4539" y="1719426"/>
            <a:ext cx="2686655" cy="3748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2B116B3-098D-4576-8123-647521588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249" y="179936"/>
            <a:ext cx="2686655" cy="3802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EA10851-E46B-4A7D-93A0-6F1B0ACBD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005" y="179936"/>
            <a:ext cx="2939132" cy="4165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68117AF-0D08-4013-A321-16240DBDD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466" y="1958524"/>
            <a:ext cx="2245179" cy="3102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CD39222-004E-4FE7-9DC5-B067D138E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641" y="1029069"/>
            <a:ext cx="9915306" cy="359291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„</a:t>
            </a:r>
            <a:r>
              <a:rPr lang="pl-PL" b="1" dirty="0" err="1">
                <a:solidFill>
                  <a:schemeClr val="tx1"/>
                </a:solidFill>
              </a:rPr>
              <a:t>Vergleiche</a:t>
            </a:r>
            <a:r>
              <a:rPr lang="pl-PL" b="1" dirty="0">
                <a:solidFill>
                  <a:schemeClr val="tx1"/>
                </a:solidFill>
              </a:rPr>
              <a:t> in </a:t>
            </a:r>
            <a:r>
              <a:rPr lang="pl-PL" b="1" dirty="0" err="1">
                <a:solidFill>
                  <a:schemeClr val="tx1"/>
                </a:solidFill>
              </a:rPr>
              <a:t>deutschen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redewendungen</a:t>
            </a:r>
            <a:r>
              <a:rPr lang="pl-PL" b="1" dirty="0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82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4EFCD-7B91-4E48-905D-4787BDBE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6739"/>
            <a:ext cx="5060451" cy="2273418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HUND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katze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leben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7AE57A-218D-4FAC-B427-58FB7898E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49" y="0"/>
            <a:ext cx="4963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4EFCD-7B91-4E48-905D-4787BDBE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6739"/>
            <a:ext cx="5060451" cy="2273418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hahn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 korb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sein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61D7D04-D394-46DD-8544-BC2972FA4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49" y="0"/>
            <a:ext cx="4839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4EFCD-7B91-4E48-905D-4787BDBE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6739"/>
            <a:ext cx="5060451" cy="2273418"/>
          </a:xfrm>
        </p:spPr>
        <p:txBody>
          <a:bodyPr/>
          <a:lstStyle/>
          <a:p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Reden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wie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wasserfall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FDAC6EE-0E61-4042-8E85-C4A509562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49" y="0"/>
            <a:ext cx="4917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4EFCD-7B91-4E48-905D-4787BDBE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6739"/>
            <a:ext cx="5060451" cy="2273418"/>
          </a:xfrm>
        </p:spPr>
        <p:txBody>
          <a:bodyPr/>
          <a:lstStyle/>
          <a:p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Flei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anose="02020603050405020304" pitchFamily="18" charset="0"/>
              </a:rPr>
              <a:t>ß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wie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ameise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arbeiten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C88051F-30E3-45ED-8A56-B2AAE4F00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49" y="0"/>
            <a:ext cx="4914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E4EFCD-7B91-4E48-905D-4787BDBE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6739"/>
            <a:ext cx="5060451" cy="2273418"/>
          </a:xfrm>
        </p:spPr>
        <p:txBody>
          <a:bodyPr/>
          <a:lstStyle/>
          <a:p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benehmen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wie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elefant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porzellanladen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E4E343-ACE7-4844-9811-534CBA46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49" y="0"/>
            <a:ext cx="4845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FDB406-BC57-413D-B037-BAFEEE646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dziękuję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177C5F-B65F-4EE4-8EA5-8345EC762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4420462"/>
            <a:ext cx="8643154" cy="1093987"/>
          </a:xfrm>
        </p:spPr>
        <p:txBody>
          <a:bodyPr/>
          <a:lstStyle/>
          <a:p>
            <a:r>
              <a:rPr lang="pl-PL" dirty="0" err="1"/>
              <a:t>Aleksanda</a:t>
            </a:r>
            <a:r>
              <a:rPr lang="pl-PL" dirty="0"/>
              <a:t> Sławińska</a:t>
            </a:r>
          </a:p>
          <a:p>
            <a:r>
              <a:rPr lang="pl-PL" dirty="0"/>
              <a:t>VIII b</a:t>
            </a:r>
          </a:p>
        </p:txBody>
      </p:sp>
    </p:spTree>
    <p:extLst>
      <p:ext uri="{BB962C8B-B14F-4D97-AF65-F5344CB8AC3E}">
        <p14:creationId xmlns:p14="http://schemas.microsoft.com/office/powerpoint/2010/main" val="245765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35</TotalTime>
  <Words>37</Words>
  <Application>Microsoft Office PowerPoint</Application>
  <PresentationFormat>Panoramiczny</PresentationFormat>
  <Paragraphs>9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Abadi</vt:lpstr>
      <vt:lpstr>Algerian</vt:lpstr>
      <vt:lpstr>Arial</vt:lpstr>
      <vt:lpstr>Rockwell</vt:lpstr>
      <vt:lpstr>Galeria</vt:lpstr>
      <vt:lpstr>„Vergleiche in deutschen redewendungen”</vt:lpstr>
      <vt:lpstr>WIE HUND und katze leben</vt:lpstr>
      <vt:lpstr>WIE hahn im korb sein</vt:lpstr>
      <vt:lpstr>Reden wie ein wasserfall</vt:lpstr>
      <vt:lpstr>Fleißig wie eine ameise arbeiten</vt:lpstr>
      <vt:lpstr>Sich benehmen wie ein elefant in porzellanladen</vt:lpstr>
      <vt:lpstr>dziękuję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Aleksandra Sławińska</dc:creator>
  <cp:lastModifiedBy>Robert Sławiński</cp:lastModifiedBy>
  <cp:revision>11</cp:revision>
  <dcterms:created xsi:type="dcterms:W3CDTF">2021-04-17T19:06:00Z</dcterms:created>
  <dcterms:modified xsi:type="dcterms:W3CDTF">2021-04-17T19:49:56Z</dcterms:modified>
</cp:coreProperties>
</file>